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7" r:id="rId2"/>
    <p:sldId id="385" r:id="rId3"/>
    <p:sldId id="389" r:id="rId4"/>
    <p:sldId id="353" r:id="rId5"/>
    <p:sldId id="355" r:id="rId6"/>
    <p:sldId id="354" r:id="rId7"/>
    <p:sldId id="356" r:id="rId8"/>
    <p:sldId id="358" r:id="rId9"/>
    <p:sldId id="386" r:id="rId10"/>
    <p:sldId id="359" r:id="rId11"/>
    <p:sldId id="366" r:id="rId12"/>
    <p:sldId id="372" r:id="rId13"/>
    <p:sldId id="373" r:id="rId14"/>
    <p:sldId id="377" r:id="rId15"/>
    <p:sldId id="387" r:id="rId16"/>
    <p:sldId id="378" r:id="rId17"/>
    <p:sldId id="374" r:id="rId18"/>
    <p:sldId id="376" r:id="rId19"/>
    <p:sldId id="379" r:id="rId20"/>
    <p:sldId id="380" r:id="rId21"/>
    <p:sldId id="388" r:id="rId22"/>
    <p:sldId id="384" r:id="rId23"/>
    <p:sldId id="382" r:id="rId24"/>
    <p:sldId id="383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11CF6B-DAD8-467F-83B4-AC7B33C190C2}" v="90" dt="2024-07-01T10:44:30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24" autoAdjust="0"/>
    <p:restoredTop sz="94633" autoAdjust="0"/>
  </p:normalViewPr>
  <p:slideViewPr>
    <p:cSldViewPr snapToGrid="0">
      <p:cViewPr varScale="1">
        <p:scale>
          <a:sx n="90" d="100"/>
          <a:sy n="90" d="100"/>
        </p:scale>
        <p:origin x="76" y="76"/>
      </p:cViewPr>
      <p:guideLst/>
    </p:cSldViewPr>
  </p:slideViewPr>
  <p:outlineViewPr>
    <p:cViewPr>
      <p:scale>
        <a:sx n="66" d="100"/>
        <a:sy n="66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2484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RYAM PIROZZI" userId="c41ed8b5-6133-47d2-b13e-8494607cdf67" providerId="ADAL" clId="{9311CF6B-DAD8-467F-83B4-AC7B33C190C2}"/>
    <pc:docChg chg="undo custSel addSld delSld modSld">
      <pc:chgData name="MIRYAM PIROZZI" userId="c41ed8b5-6133-47d2-b13e-8494607cdf67" providerId="ADAL" clId="{9311CF6B-DAD8-467F-83B4-AC7B33C190C2}" dt="2024-07-01T12:46:34.161" v="819" actId="47"/>
      <pc:docMkLst>
        <pc:docMk/>
      </pc:docMkLst>
      <pc:sldChg chg="modSp mod">
        <pc:chgData name="MIRYAM PIROZZI" userId="c41ed8b5-6133-47d2-b13e-8494607cdf67" providerId="ADAL" clId="{9311CF6B-DAD8-467F-83B4-AC7B33C190C2}" dt="2024-07-01T09:44:53.074" v="517" actId="20577"/>
        <pc:sldMkLst>
          <pc:docMk/>
          <pc:sldMk cId="0" sldId="257"/>
        </pc:sldMkLst>
        <pc:spChg chg="mod">
          <ac:chgData name="MIRYAM PIROZZI" userId="c41ed8b5-6133-47d2-b13e-8494607cdf67" providerId="ADAL" clId="{9311CF6B-DAD8-467F-83B4-AC7B33C190C2}" dt="2024-07-01T09:44:53.074" v="517" actId="20577"/>
          <ac:spMkLst>
            <pc:docMk/>
            <pc:sldMk cId="0" sldId="257"/>
            <ac:spMk id="86" creationId="{00000000-0000-0000-0000-000000000000}"/>
          </ac:spMkLst>
        </pc:spChg>
      </pc:sldChg>
      <pc:sldChg chg="addSp delSp modSp mod">
        <pc:chgData name="MIRYAM PIROZZI" userId="c41ed8b5-6133-47d2-b13e-8494607cdf67" providerId="ADAL" clId="{9311CF6B-DAD8-467F-83B4-AC7B33C190C2}" dt="2024-06-28T09:33:54.937" v="9" actId="1076"/>
        <pc:sldMkLst>
          <pc:docMk/>
          <pc:sldMk cId="4034239175" sldId="275"/>
        </pc:sldMkLst>
        <pc:picChg chg="add del mod">
          <ac:chgData name="MIRYAM PIROZZI" userId="c41ed8b5-6133-47d2-b13e-8494607cdf67" providerId="ADAL" clId="{9311CF6B-DAD8-467F-83B4-AC7B33C190C2}" dt="2024-06-28T09:33:17.785" v="4" actId="478"/>
          <ac:picMkLst>
            <pc:docMk/>
            <pc:sldMk cId="4034239175" sldId="275"/>
            <ac:picMk id="4" creationId="{AFC0D2E3-0A86-C2E7-ADE4-8018EA0C0E8E}"/>
          </ac:picMkLst>
        </pc:picChg>
        <pc:picChg chg="del">
          <ac:chgData name="MIRYAM PIROZZI" userId="c41ed8b5-6133-47d2-b13e-8494607cdf67" providerId="ADAL" clId="{9311CF6B-DAD8-467F-83B4-AC7B33C190C2}" dt="2024-06-28T09:33:02.265" v="0" actId="478"/>
          <ac:picMkLst>
            <pc:docMk/>
            <pc:sldMk cId="4034239175" sldId="275"/>
            <ac:picMk id="5" creationId="{5838F87A-5CD9-3D45-F203-3B300D6106CD}"/>
          </ac:picMkLst>
        </pc:picChg>
        <pc:picChg chg="add mod">
          <ac:chgData name="MIRYAM PIROZZI" userId="c41ed8b5-6133-47d2-b13e-8494607cdf67" providerId="ADAL" clId="{9311CF6B-DAD8-467F-83B4-AC7B33C190C2}" dt="2024-06-28T09:33:54.937" v="9" actId="1076"/>
          <ac:picMkLst>
            <pc:docMk/>
            <pc:sldMk cId="4034239175" sldId="275"/>
            <ac:picMk id="7" creationId="{AAA5B14D-4AD7-5CEB-6EB5-F71EF7F7C5AC}"/>
          </ac:picMkLst>
        </pc:picChg>
      </pc:sldChg>
      <pc:sldChg chg="addSp delSp modSp mod">
        <pc:chgData name="MIRYAM PIROZZI" userId="c41ed8b5-6133-47d2-b13e-8494607cdf67" providerId="ADAL" clId="{9311CF6B-DAD8-467F-83B4-AC7B33C190C2}" dt="2024-07-01T10:35:33.836" v="760" actId="20577"/>
        <pc:sldMkLst>
          <pc:docMk/>
          <pc:sldMk cId="103381330" sldId="279"/>
        </pc:sldMkLst>
        <pc:spChg chg="mod">
          <ac:chgData name="MIRYAM PIROZZI" userId="c41ed8b5-6133-47d2-b13e-8494607cdf67" providerId="ADAL" clId="{9311CF6B-DAD8-467F-83B4-AC7B33C190C2}" dt="2024-06-28T13:44:22.496" v="213" actId="14100"/>
          <ac:spMkLst>
            <pc:docMk/>
            <pc:sldMk cId="103381330" sldId="279"/>
            <ac:spMk id="2" creationId="{5ADEE878-916A-1469-867C-788196871159}"/>
          </ac:spMkLst>
        </pc:spChg>
        <pc:spChg chg="mod">
          <ac:chgData name="MIRYAM PIROZZI" userId="c41ed8b5-6133-47d2-b13e-8494607cdf67" providerId="ADAL" clId="{9311CF6B-DAD8-467F-83B4-AC7B33C190C2}" dt="2024-06-28T09:38:39.446" v="24" actId="20577"/>
          <ac:spMkLst>
            <pc:docMk/>
            <pc:sldMk cId="103381330" sldId="279"/>
            <ac:spMk id="92" creationId="{00000000-0000-0000-0000-000000000000}"/>
          </ac:spMkLst>
        </pc:spChg>
        <pc:graphicFrameChg chg="add del">
          <ac:chgData name="MIRYAM PIROZZI" userId="c41ed8b5-6133-47d2-b13e-8494607cdf67" providerId="ADAL" clId="{9311CF6B-DAD8-467F-83B4-AC7B33C190C2}" dt="2024-07-01T10:19:23.669" v="575" actId="3680"/>
          <ac:graphicFrameMkLst>
            <pc:docMk/>
            <pc:sldMk cId="103381330" sldId="279"/>
            <ac:graphicFrameMk id="3" creationId="{22B2FA56-6EE4-49C3-7E3A-A215B11D878D}"/>
          </ac:graphicFrameMkLst>
        </pc:graphicFrameChg>
        <pc:graphicFrameChg chg="add mod modGraphic">
          <ac:chgData name="MIRYAM PIROZZI" userId="c41ed8b5-6133-47d2-b13e-8494607cdf67" providerId="ADAL" clId="{9311CF6B-DAD8-467F-83B4-AC7B33C190C2}" dt="2024-07-01T10:23:33.388" v="635" actId="12385"/>
          <ac:graphicFrameMkLst>
            <pc:docMk/>
            <pc:sldMk cId="103381330" sldId="279"/>
            <ac:graphicFrameMk id="4" creationId="{E84A69BF-C65C-263B-ABD7-EEF97B075F08}"/>
          </ac:graphicFrameMkLst>
        </pc:graphicFrameChg>
        <pc:graphicFrameChg chg="add mod">
          <ac:chgData name="MIRYAM PIROZZI" userId="c41ed8b5-6133-47d2-b13e-8494607cdf67" providerId="ADAL" clId="{9311CF6B-DAD8-467F-83B4-AC7B33C190C2}" dt="2024-07-01T10:21:53.212" v="623" actId="1076"/>
          <ac:graphicFrameMkLst>
            <pc:docMk/>
            <pc:sldMk cId="103381330" sldId="279"/>
            <ac:graphicFrameMk id="5" creationId="{50CFD919-E9E0-B762-DB6D-DC13746A221D}"/>
          </ac:graphicFrameMkLst>
        </pc:graphicFrameChg>
        <pc:graphicFrameChg chg="add mod modGraphic">
          <ac:chgData name="MIRYAM PIROZZI" userId="c41ed8b5-6133-47d2-b13e-8494607cdf67" providerId="ADAL" clId="{9311CF6B-DAD8-467F-83B4-AC7B33C190C2}" dt="2024-07-01T10:35:33.836" v="760" actId="20577"/>
          <ac:graphicFrameMkLst>
            <pc:docMk/>
            <pc:sldMk cId="103381330" sldId="279"/>
            <ac:graphicFrameMk id="6" creationId="{A1F59A1B-4EA7-F287-BDC3-444908A24B49}"/>
          </ac:graphicFrameMkLst>
        </pc:graphicFrameChg>
        <pc:picChg chg="add del mod">
          <ac:chgData name="MIRYAM PIROZZI" userId="c41ed8b5-6133-47d2-b13e-8494607cdf67" providerId="ADAL" clId="{9311CF6B-DAD8-467F-83B4-AC7B33C190C2}" dt="2024-06-28T11:09:11.677" v="192" actId="478"/>
          <ac:picMkLst>
            <pc:docMk/>
            <pc:sldMk cId="103381330" sldId="279"/>
            <ac:picMk id="4" creationId="{133EEC3F-E70A-FF07-00AF-9D01408F30B2}"/>
          </ac:picMkLst>
        </pc:picChg>
        <pc:picChg chg="del">
          <ac:chgData name="MIRYAM PIROZZI" userId="c41ed8b5-6133-47d2-b13e-8494607cdf67" providerId="ADAL" clId="{9311CF6B-DAD8-467F-83B4-AC7B33C190C2}" dt="2024-06-28T09:39:19.265" v="41" actId="478"/>
          <ac:picMkLst>
            <pc:docMk/>
            <pc:sldMk cId="103381330" sldId="279"/>
            <ac:picMk id="5" creationId="{BB75D0C1-C32E-C24B-0D1E-172578FF2146}"/>
          </ac:picMkLst>
        </pc:picChg>
        <pc:picChg chg="del">
          <ac:chgData name="MIRYAM PIROZZI" userId="c41ed8b5-6133-47d2-b13e-8494607cdf67" providerId="ADAL" clId="{9311CF6B-DAD8-467F-83B4-AC7B33C190C2}" dt="2024-06-28T09:39:18.570" v="40" actId="478"/>
          <ac:picMkLst>
            <pc:docMk/>
            <pc:sldMk cId="103381330" sldId="279"/>
            <ac:picMk id="7" creationId="{72C8308C-DAFC-A7D9-EEE5-CC2E1F5E7B2D}"/>
          </ac:picMkLst>
        </pc:picChg>
        <pc:picChg chg="add del mod">
          <ac:chgData name="MIRYAM PIROZZI" userId="c41ed8b5-6133-47d2-b13e-8494607cdf67" providerId="ADAL" clId="{9311CF6B-DAD8-467F-83B4-AC7B33C190C2}" dt="2024-06-28T11:00:54.786" v="139" actId="478"/>
          <ac:picMkLst>
            <pc:docMk/>
            <pc:sldMk cId="103381330" sldId="279"/>
            <ac:picMk id="8" creationId="{92EDB537-371C-0BBB-FA6E-AE32483CB64E}"/>
          </ac:picMkLst>
        </pc:picChg>
        <pc:picChg chg="add mod">
          <ac:chgData name="MIRYAM PIROZZI" userId="c41ed8b5-6133-47d2-b13e-8494607cdf67" providerId="ADAL" clId="{9311CF6B-DAD8-467F-83B4-AC7B33C190C2}" dt="2024-06-28T11:09:19.282" v="194" actId="1076"/>
          <ac:picMkLst>
            <pc:docMk/>
            <pc:sldMk cId="103381330" sldId="279"/>
            <ac:picMk id="10" creationId="{F18A21B6-30E8-E805-C146-E3C78AE29187}"/>
          </ac:picMkLst>
        </pc:picChg>
        <pc:picChg chg="add del mod">
          <ac:chgData name="MIRYAM PIROZZI" userId="c41ed8b5-6133-47d2-b13e-8494607cdf67" providerId="ADAL" clId="{9311CF6B-DAD8-467F-83B4-AC7B33C190C2}" dt="2024-06-28T14:58:12.621" v="270" actId="478"/>
          <ac:picMkLst>
            <pc:docMk/>
            <pc:sldMk cId="103381330" sldId="279"/>
            <ac:picMk id="11" creationId="{EDC07C01-EA0D-BE6C-938E-7494779C7B85}"/>
          </ac:picMkLst>
        </pc:picChg>
        <pc:picChg chg="add mod">
          <ac:chgData name="MIRYAM PIROZZI" userId="c41ed8b5-6133-47d2-b13e-8494607cdf67" providerId="ADAL" clId="{9311CF6B-DAD8-467F-83B4-AC7B33C190C2}" dt="2024-06-28T14:58:26.858" v="276" actId="1076"/>
          <ac:picMkLst>
            <pc:docMk/>
            <pc:sldMk cId="103381330" sldId="279"/>
            <ac:picMk id="13" creationId="{FB6CAF54-E1F6-77E6-DA44-99382662E7C0}"/>
          </ac:picMkLst>
        </pc:picChg>
      </pc:sldChg>
      <pc:sldChg chg="addSp delSp modSp mod">
        <pc:chgData name="MIRYAM PIROZZI" userId="c41ed8b5-6133-47d2-b13e-8494607cdf67" providerId="ADAL" clId="{9311CF6B-DAD8-467F-83B4-AC7B33C190C2}" dt="2024-07-01T10:33:34.146" v="727" actId="20577"/>
        <pc:sldMkLst>
          <pc:docMk/>
          <pc:sldMk cId="1660005248" sldId="281"/>
        </pc:sldMkLst>
        <pc:spChg chg="mod">
          <ac:chgData name="MIRYAM PIROZZI" userId="c41ed8b5-6133-47d2-b13e-8494607cdf67" providerId="ADAL" clId="{9311CF6B-DAD8-467F-83B4-AC7B33C190C2}" dt="2024-06-28T14:59:10.612" v="281" actId="20577"/>
          <ac:spMkLst>
            <pc:docMk/>
            <pc:sldMk cId="1660005248" sldId="281"/>
            <ac:spMk id="2" creationId="{5ADEE878-916A-1469-867C-788196871159}"/>
          </ac:spMkLst>
        </pc:spChg>
        <pc:spChg chg="mod">
          <ac:chgData name="MIRYAM PIROZZI" userId="c41ed8b5-6133-47d2-b13e-8494607cdf67" providerId="ADAL" clId="{9311CF6B-DAD8-467F-83B4-AC7B33C190C2}" dt="2024-06-28T13:44:47.616" v="216" actId="20577"/>
          <ac:spMkLst>
            <pc:docMk/>
            <pc:sldMk cId="1660005248" sldId="281"/>
            <ac:spMk id="92" creationId="{00000000-0000-0000-0000-000000000000}"/>
          </ac:spMkLst>
        </pc:spChg>
        <pc:graphicFrameChg chg="add mod modGraphic">
          <ac:chgData name="MIRYAM PIROZZI" userId="c41ed8b5-6133-47d2-b13e-8494607cdf67" providerId="ADAL" clId="{9311CF6B-DAD8-467F-83B4-AC7B33C190C2}" dt="2024-07-01T10:24:21.966" v="644" actId="20577"/>
          <ac:graphicFrameMkLst>
            <pc:docMk/>
            <pc:sldMk cId="1660005248" sldId="281"/>
            <ac:graphicFrameMk id="3" creationId="{C6583433-2C1A-B870-461E-08B08D565CF4}"/>
          </ac:graphicFrameMkLst>
        </pc:graphicFrameChg>
        <pc:graphicFrameChg chg="add mod modGraphic">
          <ac:chgData name="MIRYAM PIROZZI" userId="c41ed8b5-6133-47d2-b13e-8494607cdf67" providerId="ADAL" clId="{9311CF6B-DAD8-467F-83B4-AC7B33C190C2}" dt="2024-07-01T10:33:34.146" v="727" actId="20577"/>
          <ac:graphicFrameMkLst>
            <pc:docMk/>
            <pc:sldMk cId="1660005248" sldId="281"/>
            <ac:graphicFrameMk id="4" creationId="{BCEF288D-D33D-CE2D-A35C-9FBC32A7D808}"/>
          </ac:graphicFrameMkLst>
        </pc:graphicFrameChg>
        <pc:picChg chg="add del mod">
          <ac:chgData name="MIRYAM PIROZZI" userId="c41ed8b5-6133-47d2-b13e-8494607cdf67" providerId="ADAL" clId="{9311CF6B-DAD8-467F-83B4-AC7B33C190C2}" dt="2024-06-28T15:03:27.326" v="290" actId="478"/>
          <ac:picMkLst>
            <pc:docMk/>
            <pc:sldMk cId="1660005248" sldId="281"/>
            <ac:picMk id="3" creationId="{2F670B1E-48B3-CB4F-EA7F-8D423118644E}"/>
          </ac:picMkLst>
        </pc:picChg>
        <pc:picChg chg="del">
          <ac:chgData name="MIRYAM PIROZZI" userId="c41ed8b5-6133-47d2-b13e-8494607cdf67" providerId="ADAL" clId="{9311CF6B-DAD8-467F-83B4-AC7B33C190C2}" dt="2024-06-28T13:46:25.825" v="223" actId="478"/>
          <ac:picMkLst>
            <pc:docMk/>
            <pc:sldMk cId="1660005248" sldId="281"/>
            <ac:picMk id="4" creationId="{B29C6258-7697-4B4F-5D04-F3B3EBA5EE16}"/>
          </ac:picMkLst>
        </pc:picChg>
        <pc:picChg chg="add del mod">
          <ac:chgData name="MIRYAM PIROZZI" userId="c41ed8b5-6133-47d2-b13e-8494607cdf67" providerId="ADAL" clId="{9311CF6B-DAD8-467F-83B4-AC7B33C190C2}" dt="2024-06-28T15:04:06.274" v="297" actId="478"/>
          <ac:picMkLst>
            <pc:docMk/>
            <pc:sldMk cId="1660005248" sldId="281"/>
            <ac:picMk id="6" creationId="{A5AED644-0C4D-8193-A107-CCE2CCF8088E}"/>
          </ac:picMkLst>
        </pc:picChg>
        <pc:picChg chg="del">
          <ac:chgData name="MIRYAM PIROZZI" userId="c41ed8b5-6133-47d2-b13e-8494607cdf67" providerId="ADAL" clId="{9311CF6B-DAD8-467F-83B4-AC7B33C190C2}" dt="2024-06-28T13:46:18.307" v="221" actId="478"/>
          <ac:picMkLst>
            <pc:docMk/>
            <pc:sldMk cId="1660005248" sldId="281"/>
            <ac:picMk id="7" creationId="{2EF5EA0C-16B8-2474-1362-9249CC47AB4E}"/>
          </ac:picMkLst>
        </pc:picChg>
        <pc:picChg chg="add mod">
          <ac:chgData name="MIRYAM PIROZZI" userId="c41ed8b5-6133-47d2-b13e-8494607cdf67" providerId="ADAL" clId="{9311CF6B-DAD8-467F-83B4-AC7B33C190C2}" dt="2024-06-28T15:03:48.517" v="296" actId="1076"/>
          <ac:picMkLst>
            <pc:docMk/>
            <pc:sldMk cId="1660005248" sldId="281"/>
            <ac:picMk id="9" creationId="{E567A7EE-0942-7ADD-9B64-5D032C953411}"/>
          </ac:picMkLst>
        </pc:picChg>
        <pc:picChg chg="add del mod">
          <ac:chgData name="MIRYAM PIROZZI" userId="c41ed8b5-6133-47d2-b13e-8494607cdf67" providerId="ADAL" clId="{9311CF6B-DAD8-467F-83B4-AC7B33C190C2}" dt="2024-06-28T15:09:45.722" v="319" actId="478"/>
          <ac:picMkLst>
            <pc:docMk/>
            <pc:sldMk cId="1660005248" sldId="281"/>
            <ac:picMk id="11" creationId="{29A5F793-CDD8-47C9-47BC-D711A76899BF}"/>
          </ac:picMkLst>
        </pc:picChg>
        <pc:picChg chg="add del mod">
          <ac:chgData name="MIRYAM PIROZZI" userId="c41ed8b5-6133-47d2-b13e-8494607cdf67" providerId="ADAL" clId="{9311CF6B-DAD8-467F-83B4-AC7B33C190C2}" dt="2024-06-28T15:55:34.450" v="343" actId="478"/>
          <ac:picMkLst>
            <pc:docMk/>
            <pc:sldMk cId="1660005248" sldId="281"/>
            <ac:picMk id="13" creationId="{F4E49677-E1EA-5B08-B737-F164CE4AD2B7}"/>
          </ac:picMkLst>
        </pc:picChg>
        <pc:picChg chg="add mod">
          <ac:chgData name="MIRYAM PIROZZI" userId="c41ed8b5-6133-47d2-b13e-8494607cdf67" providerId="ADAL" clId="{9311CF6B-DAD8-467F-83B4-AC7B33C190C2}" dt="2024-06-28T15:55:34.797" v="344"/>
          <ac:picMkLst>
            <pc:docMk/>
            <pc:sldMk cId="1660005248" sldId="281"/>
            <ac:picMk id="14" creationId="{D2CE4AAF-C8E5-F975-0808-880F124571BB}"/>
          </ac:picMkLst>
        </pc:picChg>
      </pc:sldChg>
      <pc:sldChg chg="addSp delSp modSp mod">
        <pc:chgData name="MIRYAM PIROZZI" userId="c41ed8b5-6133-47d2-b13e-8494607cdf67" providerId="ADAL" clId="{9311CF6B-DAD8-467F-83B4-AC7B33C190C2}" dt="2024-07-01T10:34:40.210" v="745" actId="20577"/>
        <pc:sldMkLst>
          <pc:docMk/>
          <pc:sldMk cId="2822578092" sldId="282"/>
        </pc:sldMkLst>
        <pc:spChg chg="mod">
          <ac:chgData name="MIRYAM PIROZZI" userId="c41ed8b5-6133-47d2-b13e-8494607cdf67" providerId="ADAL" clId="{9311CF6B-DAD8-467F-83B4-AC7B33C190C2}" dt="2024-06-28T14:59:45.462" v="289" actId="20577"/>
          <ac:spMkLst>
            <pc:docMk/>
            <pc:sldMk cId="2822578092" sldId="282"/>
            <ac:spMk id="2" creationId="{5ADEE878-916A-1469-867C-788196871159}"/>
          </ac:spMkLst>
        </pc:spChg>
        <pc:spChg chg="mod">
          <ac:chgData name="MIRYAM PIROZZI" userId="c41ed8b5-6133-47d2-b13e-8494607cdf67" providerId="ADAL" clId="{9311CF6B-DAD8-467F-83B4-AC7B33C190C2}" dt="2024-06-28T13:51:01.514" v="229" actId="20577"/>
          <ac:spMkLst>
            <pc:docMk/>
            <pc:sldMk cId="2822578092" sldId="282"/>
            <ac:spMk id="92" creationId="{00000000-0000-0000-0000-000000000000}"/>
          </ac:spMkLst>
        </pc:spChg>
        <pc:graphicFrameChg chg="add del mod modGraphic">
          <ac:chgData name="MIRYAM PIROZZI" userId="c41ed8b5-6133-47d2-b13e-8494607cdf67" providerId="ADAL" clId="{9311CF6B-DAD8-467F-83B4-AC7B33C190C2}" dt="2024-07-01T10:33:48.291" v="729" actId="478"/>
          <ac:graphicFrameMkLst>
            <pc:docMk/>
            <pc:sldMk cId="2822578092" sldId="282"/>
            <ac:graphicFrameMk id="3" creationId="{BE47C792-643A-0601-CE08-4070BD9D2C61}"/>
          </ac:graphicFrameMkLst>
        </pc:graphicFrameChg>
        <pc:graphicFrameChg chg="add mod modGraphic">
          <ac:chgData name="MIRYAM PIROZZI" userId="c41ed8b5-6133-47d2-b13e-8494607cdf67" providerId="ADAL" clId="{9311CF6B-DAD8-467F-83B4-AC7B33C190C2}" dt="2024-07-01T10:34:40.210" v="745" actId="20577"/>
          <ac:graphicFrameMkLst>
            <pc:docMk/>
            <pc:sldMk cId="2822578092" sldId="282"/>
            <ac:graphicFrameMk id="4" creationId="{1761FF2E-9FA2-DAA2-8830-54C8766BE7B0}"/>
          </ac:graphicFrameMkLst>
        </pc:graphicFrameChg>
        <pc:graphicFrameChg chg="add mod">
          <ac:chgData name="MIRYAM PIROZZI" userId="c41ed8b5-6133-47d2-b13e-8494607cdf67" providerId="ADAL" clId="{9311CF6B-DAD8-467F-83B4-AC7B33C190C2}" dt="2024-07-01T10:33:48.693" v="730"/>
          <ac:graphicFrameMkLst>
            <pc:docMk/>
            <pc:sldMk cId="2822578092" sldId="282"/>
            <ac:graphicFrameMk id="5" creationId="{269275B3-16E4-1F20-6567-17FE8E1BD43F}"/>
          </ac:graphicFrameMkLst>
        </pc:graphicFrameChg>
        <pc:picChg chg="add del mod">
          <ac:chgData name="MIRYAM PIROZZI" userId="c41ed8b5-6133-47d2-b13e-8494607cdf67" providerId="ADAL" clId="{9311CF6B-DAD8-467F-83B4-AC7B33C190C2}" dt="2024-06-28T15:07:38.896" v="308" actId="478"/>
          <ac:picMkLst>
            <pc:docMk/>
            <pc:sldMk cId="2822578092" sldId="282"/>
            <ac:picMk id="3" creationId="{4E815AA4-F6DA-759A-F883-B7E18A4207B5}"/>
          </ac:picMkLst>
        </pc:picChg>
        <pc:picChg chg="add del mod">
          <ac:chgData name="MIRYAM PIROZZI" userId="c41ed8b5-6133-47d2-b13e-8494607cdf67" providerId="ADAL" clId="{9311CF6B-DAD8-467F-83B4-AC7B33C190C2}" dt="2024-06-28T15:07:48.076" v="311" actId="478"/>
          <ac:picMkLst>
            <pc:docMk/>
            <pc:sldMk cId="2822578092" sldId="282"/>
            <ac:picMk id="5" creationId="{F17F9FC3-94E9-5057-090D-15FC691932FF}"/>
          </ac:picMkLst>
        </pc:picChg>
        <pc:picChg chg="del mod modCrop">
          <ac:chgData name="MIRYAM PIROZZI" userId="c41ed8b5-6133-47d2-b13e-8494607cdf67" providerId="ADAL" clId="{9311CF6B-DAD8-467F-83B4-AC7B33C190C2}" dt="2024-06-28T13:52:01.908" v="237" actId="478"/>
          <ac:picMkLst>
            <pc:docMk/>
            <pc:sldMk cId="2822578092" sldId="282"/>
            <ac:picMk id="6" creationId="{F5340CF6-04F7-0B4E-A4A1-81ADE2ACECCA}"/>
          </ac:picMkLst>
        </pc:picChg>
        <pc:picChg chg="add del mod">
          <ac:chgData name="MIRYAM PIROZZI" userId="c41ed8b5-6133-47d2-b13e-8494607cdf67" providerId="ADAL" clId="{9311CF6B-DAD8-467F-83B4-AC7B33C190C2}" dt="2024-06-28T15:07:39.553" v="309" actId="478"/>
          <ac:picMkLst>
            <pc:docMk/>
            <pc:sldMk cId="2822578092" sldId="282"/>
            <ac:picMk id="7" creationId="{DFE53DF3-B7C3-50BE-031F-04F86E69BCB7}"/>
          </ac:picMkLst>
        </pc:picChg>
        <pc:picChg chg="del mod modCrop">
          <ac:chgData name="MIRYAM PIROZZI" userId="c41ed8b5-6133-47d2-b13e-8494607cdf67" providerId="ADAL" clId="{9311CF6B-DAD8-467F-83B4-AC7B33C190C2}" dt="2024-06-28T13:52:02.666" v="238" actId="478"/>
          <ac:picMkLst>
            <pc:docMk/>
            <pc:sldMk cId="2822578092" sldId="282"/>
            <ac:picMk id="8" creationId="{A5EB8176-5963-EDDE-9A38-5E3C34993F95}"/>
          </ac:picMkLst>
        </pc:picChg>
        <pc:picChg chg="add del mod">
          <ac:chgData name="MIRYAM PIROZZI" userId="c41ed8b5-6133-47d2-b13e-8494607cdf67" providerId="ADAL" clId="{9311CF6B-DAD8-467F-83B4-AC7B33C190C2}" dt="2024-06-28T15:10:04.564" v="325" actId="478"/>
          <ac:picMkLst>
            <pc:docMk/>
            <pc:sldMk cId="2822578092" sldId="282"/>
            <ac:picMk id="9" creationId="{6C542478-F46B-4FB3-BD91-BFF2A8FF5629}"/>
          </ac:picMkLst>
        </pc:picChg>
        <pc:picChg chg="add del mod">
          <ac:chgData name="MIRYAM PIROZZI" userId="c41ed8b5-6133-47d2-b13e-8494607cdf67" providerId="ADAL" clId="{9311CF6B-DAD8-467F-83B4-AC7B33C190C2}" dt="2024-06-28T15:10:07.313" v="327" actId="478"/>
          <ac:picMkLst>
            <pc:docMk/>
            <pc:sldMk cId="2822578092" sldId="282"/>
            <ac:picMk id="11" creationId="{525497AE-EF01-CEF9-741A-80556AEF47BC}"/>
          </ac:picMkLst>
        </pc:picChg>
        <pc:picChg chg="add del mod">
          <ac:chgData name="MIRYAM PIROZZI" userId="c41ed8b5-6133-47d2-b13e-8494607cdf67" providerId="ADAL" clId="{9311CF6B-DAD8-467F-83B4-AC7B33C190C2}" dt="2024-06-28T15:54:53.954" v="334" actId="478"/>
          <ac:picMkLst>
            <pc:docMk/>
            <pc:sldMk cId="2822578092" sldId="282"/>
            <ac:picMk id="12" creationId="{1FACE512-284B-AA12-C233-C42921C889E3}"/>
          </ac:picMkLst>
        </pc:picChg>
        <pc:picChg chg="add mod">
          <ac:chgData name="MIRYAM PIROZZI" userId="c41ed8b5-6133-47d2-b13e-8494607cdf67" providerId="ADAL" clId="{9311CF6B-DAD8-467F-83B4-AC7B33C190C2}" dt="2024-06-28T15:10:30.605" v="333" actId="1076"/>
          <ac:picMkLst>
            <pc:docMk/>
            <pc:sldMk cId="2822578092" sldId="282"/>
            <ac:picMk id="14" creationId="{2B060D24-AAE9-768B-BB8F-FFCAC3D282B6}"/>
          </ac:picMkLst>
        </pc:picChg>
        <pc:picChg chg="add del mod">
          <ac:chgData name="MIRYAM PIROZZI" userId="c41ed8b5-6133-47d2-b13e-8494607cdf67" providerId="ADAL" clId="{9311CF6B-DAD8-467F-83B4-AC7B33C190C2}" dt="2024-06-28T15:55:31.239" v="342" actId="478"/>
          <ac:picMkLst>
            <pc:docMk/>
            <pc:sldMk cId="2822578092" sldId="282"/>
            <ac:picMk id="16" creationId="{19493B97-06E2-53A8-BF82-C81AB2E3FAE2}"/>
          </ac:picMkLst>
        </pc:picChg>
      </pc:sldChg>
      <pc:sldChg chg="addSp delSp modSp mod">
        <pc:chgData name="MIRYAM PIROZZI" userId="c41ed8b5-6133-47d2-b13e-8494607cdf67" providerId="ADAL" clId="{9311CF6B-DAD8-467F-83B4-AC7B33C190C2}" dt="2024-07-01T10:25:01.936" v="647" actId="478"/>
        <pc:sldMkLst>
          <pc:docMk/>
          <pc:sldMk cId="2218441381" sldId="283"/>
        </pc:sldMkLst>
        <pc:spChg chg="mod">
          <ac:chgData name="MIRYAM PIROZZI" userId="c41ed8b5-6133-47d2-b13e-8494607cdf67" providerId="ADAL" clId="{9311CF6B-DAD8-467F-83B4-AC7B33C190C2}" dt="2024-07-01T09:03:26.232" v="350" actId="20577"/>
          <ac:spMkLst>
            <pc:docMk/>
            <pc:sldMk cId="2218441381" sldId="283"/>
            <ac:spMk id="2" creationId="{5ADEE878-916A-1469-867C-788196871159}"/>
          </ac:spMkLst>
        </pc:spChg>
        <pc:spChg chg="mod">
          <ac:chgData name="MIRYAM PIROZZI" userId="c41ed8b5-6133-47d2-b13e-8494607cdf67" providerId="ADAL" clId="{9311CF6B-DAD8-467F-83B4-AC7B33C190C2}" dt="2024-06-28T14:29:10.377" v="256" actId="20577"/>
          <ac:spMkLst>
            <pc:docMk/>
            <pc:sldMk cId="2218441381" sldId="283"/>
            <ac:spMk id="92" creationId="{00000000-0000-0000-0000-000000000000}"/>
          </ac:spMkLst>
        </pc:spChg>
        <pc:graphicFrameChg chg="add del mod">
          <ac:chgData name="MIRYAM PIROZZI" userId="c41ed8b5-6133-47d2-b13e-8494607cdf67" providerId="ADAL" clId="{9311CF6B-DAD8-467F-83B4-AC7B33C190C2}" dt="2024-07-01T10:25:01.936" v="647" actId="478"/>
          <ac:graphicFrameMkLst>
            <pc:docMk/>
            <pc:sldMk cId="2218441381" sldId="283"/>
            <ac:graphicFrameMk id="10" creationId="{701BDFE1-50D7-D2DA-E5EF-DACBC6FC252F}"/>
          </ac:graphicFrameMkLst>
        </pc:graphicFrameChg>
        <pc:picChg chg="del">
          <ac:chgData name="MIRYAM PIROZZI" userId="c41ed8b5-6133-47d2-b13e-8494607cdf67" providerId="ADAL" clId="{9311CF6B-DAD8-467F-83B4-AC7B33C190C2}" dt="2024-06-28T14:29:01.369" v="252" actId="478"/>
          <ac:picMkLst>
            <pc:docMk/>
            <pc:sldMk cId="2218441381" sldId="283"/>
            <ac:picMk id="3" creationId="{7D79EBA6-6ADD-545D-31A3-A6C8A901B673}"/>
          </ac:picMkLst>
        </pc:picChg>
        <pc:picChg chg="add del mod">
          <ac:chgData name="MIRYAM PIROZZI" userId="c41ed8b5-6133-47d2-b13e-8494607cdf67" providerId="ADAL" clId="{9311CF6B-DAD8-467F-83B4-AC7B33C190C2}" dt="2024-07-01T09:10:08.453" v="359" actId="478"/>
          <ac:picMkLst>
            <pc:docMk/>
            <pc:sldMk cId="2218441381" sldId="283"/>
            <ac:picMk id="3" creationId="{B8728346-3A63-B86F-8DC0-F9A42BCD5514}"/>
          </ac:picMkLst>
        </pc:picChg>
        <pc:picChg chg="add del mod">
          <ac:chgData name="MIRYAM PIROZZI" userId="c41ed8b5-6133-47d2-b13e-8494607cdf67" providerId="ADAL" clId="{9311CF6B-DAD8-467F-83B4-AC7B33C190C2}" dt="2024-07-01T09:09:40.340" v="352" actId="478"/>
          <ac:picMkLst>
            <pc:docMk/>
            <pc:sldMk cId="2218441381" sldId="283"/>
            <ac:picMk id="4" creationId="{D3F573E1-95AF-AB82-5113-47BC33376B0B}"/>
          </ac:picMkLst>
        </pc:picChg>
        <pc:picChg chg="add del mod">
          <ac:chgData name="MIRYAM PIROZZI" userId="c41ed8b5-6133-47d2-b13e-8494607cdf67" providerId="ADAL" clId="{9311CF6B-DAD8-467F-83B4-AC7B33C190C2}" dt="2024-07-01T10:10:22.024" v="564" actId="478"/>
          <ac:picMkLst>
            <pc:docMk/>
            <pc:sldMk cId="2218441381" sldId="283"/>
            <ac:picMk id="6" creationId="{08F0F7BD-338E-CCF0-6811-3085BDEEC27D}"/>
          </ac:picMkLst>
        </pc:picChg>
        <pc:picChg chg="del">
          <ac:chgData name="MIRYAM PIROZZI" userId="c41ed8b5-6133-47d2-b13e-8494607cdf67" providerId="ADAL" clId="{9311CF6B-DAD8-467F-83B4-AC7B33C190C2}" dt="2024-06-28T14:28:44.069" v="251" actId="478"/>
          <ac:picMkLst>
            <pc:docMk/>
            <pc:sldMk cId="2218441381" sldId="283"/>
            <ac:picMk id="6" creationId="{5DC083FA-BD8F-6ED8-DC53-778178D8BFFB}"/>
          </ac:picMkLst>
        </pc:picChg>
        <pc:picChg chg="add mod">
          <ac:chgData name="MIRYAM PIROZZI" userId="c41ed8b5-6133-47d2-b13e-8494607cdf67" providerId="ADAL" clId="{9311CF6B-DAD8-467F-83B4-AC7B33C190C2}" dt="2024-07-01T10:05:30.839" v="552" actId="1076"/>
          <ac:picMkLst>
            <pc:docMk/>
            <pc:sldMk cId="2218441381" sldId="283"/>
            <ac:picMk id="8" creationId="{7C191F9B-AD2A-D41F-6BA8-69DA6979B06F}"/>
          </ac:picMkLst>
        </pc:picChg>
        <pc:picChg chg="add mod">
          <ac:chgData name="MIRYAM PIROZZI" userId="c41ed8b5-6133-47d2-b13e-8494607cdf67" providerId="ADAL" clId="{9311CF6B-DAD8-467F-83B4-AC7B33C190C2}" dt="2024-07-01T10:10:22.904" v="565"/>
          <ac:picMkLst>
            <pc:docMk/>
            <pc:sldMk cId="2218441381" sldId="283"/>
            <ac:picMk id="9" creationId="{7342164A-B703-E175-EC7E-528B5FD105BF}"/>
          </ac:picMkLst>
        </pc:picChg>
      </pc:sldChg>
      <pc:sldChg chg="addSp delSp modSp mod">
        <pc:chgData name="MIRYAM PIROZZI" userId="c41ed8b5-6133-47d2-b13e-8494607cdf67" providerId="ADAL" clId="{9311CF6B-DAD8-467F-83B4-AC7B33C190C2}" dt="2024-06-28T09:34:22.340" v="16" actId="1076"/>
        <pc:sldMkLst>
          <pc:docMk/>
          <pc:sldMk cId="3046032276" sldId="284"/>
        </pc:sldMkLst>
        <pc:picChg chg="del">
          <ac:chgData name="MIRYAM PIROZZI" userId="c41ed8b5-6133-47d2-b13e-8494607cdf67" providerId="ADAL" clId="{9311CF6B-DAD8-467F-83B4-AC7B33C190C2}" dt="2024-06-28T09:34:01.108" v="10" actId="478"/>
          <ac:picMkLst>
            <pc:docMk/>
            <pc:sldMk cId="3046032276" sldId="284"/>
            <ac:picMk id="4" creationId="{FDD6FF79-996F-389A-5769-4B2F5E540E7D}"/>
          </ac:picMkLst>
        </pc:picChg>
        <pc:picChg chg="add mod">
          <ac:chgData name="MIRYAM PIROZZI" userId="c41ed8b5-6133-47d2-b13e-8494607cdf67" providerId="ADAL" clId="{9311CF6B-DAD8-467F-83B4-AC7B33C190C2}" dt="2024-06-28T09:34:22.340" v="16" actId="1076"/>
          <ac:picMkLst>
            <pc:docMk/>
            <pc:sldMk cId="3046032276" sldId="284"/>
            <ac:picMk id="5" creationId="{F311BCE3-DCB5-F12C-D102-4F3B68E06592}"/>
          </ac:picMkLst>
        </pc:picChg>
      </pc:sldChg>
      <pc:sldChg chg="addSp delSp modSp mod">
        <pc:chgData name="MIRYAM PIROZZI" userId="c41ed8b5-6133-47d2-b13e-8494607cdf67" providerId="ADAL" clId="{9311CF6B-DAD8-467F-83B4-AC7B33C190C2}" dt="2024-07-01T10:44:21.392" v="810" actId="20577"/>
        <pc:sldMkLst>
          <pc:docMk/>
          <pc:sldMk cId="3223887998" sldId="285"/>
        </pc:sldMkLst>
        <pc:spChg chg="mod">
          <ac:chgData name="MIRYAM PIROZZI" userId="c41ed8b5-6133-47d2-b13e-8494607cdf67" providerId="ADAL" clId="{9311CF6B-DAD8-467F-83B4-AC7B33C190C2}" dt="2024-07-01T09:19:25.016" v="411"/>
          <ac:spMkLst>
            <pc:docMk/>
            <pc:sldMk cId="3223887998" sldId="285"/>
            <ac:spMk id="2" creationId="{5ADEE878-916A-1469-867C-788196871159}"/>
          </ac:spMkLst>
        </pc:spChg>
        <pc:spChg chg="mod">
          <ac:chgData name="MIRYAM PIROZZI" userId="c41ed8b5-6133-47d2-b13e-8494607cdf67" providerId="ADAL" clId="{9311CF6B-DAD8-467F-83B4-AC7B33C190C2}" dt="2024-07-01T09:19:28.599" v="412" actId="20577"/>
          <ac:spMkLst>
            <pc:docMk/>
            <pc:sldMk cId="3223887998" sldId="285"/>
            <ac:spMk id="92" creationId="{00000000-0000-0000-0000-000000000000}"/>
          </ac:spMkLst>
        </pc:spChg>
        <pc:graphicFrameChg chg="add mod modGraphic">
          <ac:chgData name="MIRYAM PIROZZI" userId="c41ed8b5-6133-47d2-b13e-8494607cdf67" providerId="ADAL" clId="{9311CF6B-DAD8-467F-83B4-AC7B33C190C2}" dt="2024-07-01T10:27:26.292" v="666" actId="20577"/>
          <ac:graphicFrameMkLst>
            <pc:docMk/>
            <pc:sldMk cId="3223887998" sldId="285"/>
            <ac:graphicFrameMk id="11" creationId="{0DFC4131-B2FD-C7FD-C0B7-2F8FBD4A9D4A}"/>
          </ac:graphicFrameMkLst>
        </pc:graphicFrameChg>
        <pc:graphicFrameChg chg="add mod modGraphic">
          <ac:chgData name="MIRYAM PIROZZI" userId="c41ed8b5-6133-47d2-b13e-8494607cdf67" providerId="ADAL" clId="{9311CF6B-DAD8-467F-83B4-AC7B33C190C2}" dt="2024-07-01T10:44:21.392" v="810" actId="20577"/>
          <ac:graphicFrameMkLst>
            <pc:docMk/>
            <pc:sldMk cId="3223887998" sldId="285"/>
            <ac:graphicFrameMk id="12" creationId="{450FF6B7-6FB9-5DDA-34D2-AA731B387900}"/>
          </ac:graphicFrameMkLst>
        </pc:graphicFrameChg>
        <pc:picChg chg="add del mod">
          <ac:chgData name="MIRYAM PIROZZI" userId="c41ed8b5-6133-47d2-b13e-8494607cdf67" providerId="ADAL" clId="{9311CF6B-DAD8-467F-83B4-AC7B33C190C2}" dt="2024-07-01T09:36:43.978" v="450" actId="478"/>
          <ac:picMkLst>
            <pc:docMk/>
            <pc:sldMk cId="3223887998" sldId="285"/>
            <ac:picMk id="3" creationId="{6ED70766-1FD8-B6C7-7522-D9E94A3311C9}"/>
          </ac:picMkLst>
        </pc:picChg>
        <pc:picChg chg="add mod">
          <ac:chgData name="MIRYAM PIROZZI" userId="c41ed8b5-6133-47d2-b13e-8494607cdf67" providerId="ADAL" clId="{9311CF6B-DAD8-467F-83B4-AC7B33C190C2}" dt="2024-07-01T09:36:36.598" v="449" actId="1076"/>
          <ac:picMkLst>
            <pc:docMk/>
            <pc:sldMk cId="3223887998" sldId="285"/>
            <ac:picMk id="5" creationId="{D52BF83E-0E2E-E89C-E984-325BB9FEBB5D}"/>
          </ac:picMkLst>
        </pc:picChg>
        <pc:picChg chg="add del mod">
          <ac:chgData name="MIRYAM PIROZZI" userId="c41ed8b5-6133-47d2-b13e-8494607cdf67" providerId="ADAL" clId="{9311CF6B-DAD8-467F-83B4-AC7B33C190C2}" dt="2024-07-01T09:50:12.575" v="524" actId="478"/>
          <ac:picMkLst>
            <pc:docMk/>
            <pc:sldMk cId="3223887998" sldId="285"/>
            <ac:picMk id="7" creationId="{A3400A19-6D45-4AB4-7D24-E95A4ABA67F6}"/>
          </ac:picMkLst>
        </pc:picChg>
        <pc:picChg chg="del">
          <ac:chgData name="MIRYAM PIROZZI" userId="c41ed8b5-6133-47d2-b13e-8494607cdf67" providerId="ADAL" clId="{9311CF6B-DAD8-467F-83B4-AC7B33C190C2}" dt="2024-07-01T09:21:44.456" v="437" actId="478"/>
          <ac:picMkLst>
            <pc:docMk/>
            <pc:sldMk cId="3223887998" sldId="285"/>
            <ac:picMk id="8" creationId="{7DA51C76-5C99-C401-2176-00243568F306}"/>
          </ac:picMkLst>
        </pc:picChg>
        <pc:picChg chg="add mod">
          <ac:chgData name="MIRYAM PIROZZI" userId="c41ed8b5-6133-47d2-b13e-8494607cdf67" providerId="ADAL" clId="{9311CF6B-DAD8-467F-83B4-AC7B33C190C2}" dt="2024-07-01T09:50:13.048" v="525"/>
          <ac:picMkLst>
            <pc:docMk/>
            <pc:sldMk cId="3223887998" sldId="285"/>
            <ac:picMk id="9" creationId="{32D975C2-46A7-FBC5-6BC5-B15118E76921}"/>
          </ac:picMkLst>
        </pc:picChg>
        <pc:picChg chg="del">
          <ac:chgData name="MIRYAM PIROZZI" userId="c41ed8b5-6133-47d2-b13e-8494607cdf67" providerId="ADAL" clId="{9311CF6B-DAD8-467F-83B4-AC7B33C190C2}" dt="2024-07-01T09:21:44.988" v="438" actId="478"/>
          <ac:picMkLst>
            <pc:docMk/>
            <pc:sldMk cId="3223887998" sldId="285"/>
            <ac:picMk id="10" creationId="{ED8F314A-4C5B-0871-E7AF-547791CFF890}"/>
          </ac:picMkLst>
        </pc:picChg>
      </pc:sldChg>
      <pc:sldChg chg="addSp delSp modSp mod">
        <pc:chgData name="MIRYAM PIROZZI" userId="c41ed8b5-6133-47d2-b13e-8494607cdf67" providerId="ADAL" clId="{9311CF6B-DAD8-467F-83B4-AC7B33C190C2}" dt="2024-07-01T10:45:23.649" v="818" actId="20577"/>
        <pc:sldMkLst>
          <pc:docMk/>
          <pc:sldMk cId="1943289063" sldId="286"/>
        </pc:sldMkLst>
        <pc:spChg chg="mod">
          <ac:chgData name="MIRYAM PIROZZI" userId="c41ed8b5-6133-47d2-b13e-8494607cdf67" providerId="ADAL" clId="{9311CF6B-DAD8-467F-83B4-AC7B33C190C2}" dt="2024-07-01T09:19:44.325" v="414"/>
          <ac:spMkLst>
            <pc:docMk/>
            <pc:sldMk cId="1943289063" sldId="286"/>
            <ac:spMk id="2" creationId="{5ADEE878-916A-1469-867C-788196871159}"/>
          </ac:spMkLst>
        </pc:spChg>
        <pc:spChg chg="mod">
          <ac:chgData name="MIRYAM PIROZZI" userId="c41ed8b5-6133-47d2-b13e-8494607cdf67" providerId="ADAL" clId="{9311CF6B-DAD8-467F-83B4-AC7B33C190C2}" dt="2024-07-01T09:19:34.078" v="413" actId="20577"/>
          <ac:spMkLst>
            <pc:docMk/>
            <pc:sldMk cId="1943289063" sldId="286"/>
            <ac:spMk id="92" creationId="{00000000-0000-0000-0000-000000000000}"/>
          </ac:spMkLst>
        </pc:spChg>
        <pc:graphicFrameChg chg="add del mod">
          <ac:chgData name="MIRYAM PIROZZI" userId="c41ed8b5-6133-47d2-b13e-8494607cdf67" providerId="ADAL" clId="{9311CF6B-DAD8-467F-83B4-AC7B33C190C2}" dt="2024-07-01T10:44:30.295" v="811" actId="478"/>
          <ac:graphicFrameMkLst>
            <pc:docMk/>
            <pc:sldMk cId="1943289063" sldId="286"/>
            <ac:graphicFrameMk id="10" creationId="{1C0494E4-83B2-0FF7-CA5D-3BE0248A632E}"/>
          </ac:graphicFrameMkLst>
        </pc:graphicFrameChg>
        <pc:graphicFrameChg chg="add mod modGraphic">
          <ac:chgData name="MIRYAM PIROZZI" userId="c41ed8b5-6133-47d2-b13e-8494607cdf67" providerId="ADAL" clId="{9311CF6B-DAD8-467F-83B4-AC7B33C190C2}" dt="2024-07-01T10:45:23.649" v="818" actId="20577"/>
          <ac:graphicFrameMkLst>
            <pc:docMk/>
            <pc:sldMk cId="1943289063" sldId="286"/>
            <ac:graphicFrameMk id="11" creationId="{69DC5B7E-C616-EABD-61DB-B447EE5157CD}"/>
          </ac:graphicFrameMkLst>
        </pc:graphicFrameChg>
        <pc:graphicFrameChg chg="add mod">
          <ac:chgData name="MIRYAM PIROZZI" userId="c41ed8b5-6133-47d2-b13e-8494607cdf67" providerId="ADAL" clId="{9311CF6B-DAD8-467F-83B4-AC7B33C190C2}" dt="2024-07-01T10:44:30.715" v="812"/>
          <ac:graphicFrameMkLst>
            <pc:docMk/>
            <pc:sldMk cId="1943289063" sldId="286"/>
            <ac:graphicFrameMk id="12" creationId="{63EC8B13-C77B-920D-65C6-350F243E8AD7}"/>
          </ac:graphicFrameMkLst>
        </pc:graphicFrameChg>
        <pc:picChg chg="add del mod">
          <ac:chgData name="MIRYAM PIROZZI" userId="c41ed8b5-6133-47d2-b13e-8494607cdf67" providerId="ADAL" clId="{9311CF6B-DAD8-467F-83B4-AC7B33C190C2}" dt="2024-07-01T09:49:47.276" v="518" actId="478"/>
          <ac:picMkLst>
            <pc:docMk/>
            <pc:sldMk cId="1943289063" sldId="286"/>
            <ac:picMk id="3" creationId="{163D7E11-A432-CDE6-78E6-605C8A36FE07}"/>
          </ac:picMkLst>
        </pc:picChg>
        <pc:picChg chg="add mod">
          <ac:chgData name="MIRYAM PIROZZI" userId="c41ed8b5-6133-47d2-b13e-8494607cdf67" providerId="ADAL" clId="{9311CF6B-DAD8-467F-83B4-AC7B33C190C2}" dt="2024-07-01T09:37:40.573" v="461" actId="1076"/>
          <ac:picMkLst>
            <pc:docMk/>
            <pc:sldMk cId="1943289063" sldId="286"/>
            <ac:picMk id="5" creationId="{8807484E-BC64-7B43-F892-B5C004C033F3}"/>
          </ac:picMkLst>
        </pc:picChg>
        <pc:picChg chg="del">
          <ac:chgData name="MIRYAM PIROZZI" userId="c41ed8b5-6133-47d2-b13e-8494607cdf67" providerId="ADAL" clId="{9311CF6B-DAD8-467F-83B4-AC7B33C190C2}" dt="2024-07-01T09:21:41.891" v="435" actId="478"/>
          <ac:picMkLst>
            <pc:docMk/>
            <pc:sldMk cId="1943289063" sldId="286"/>
            <ac:picMk id="6" creationId="{5556A953-9657-55C5-6B42-C8FE194FB650}"/>
          </ac:picMkLst>
        </pc:picChg>
        <pc:picChg chg="del">
          <ac:chgData name="MIRYAM PIROZZI" userId="c41ed8b5-6133-47d2-b13e-8494607cdf67" providerId="ADAL" clId="{9311CF6B-DAD8-467F-83B4-AC7B33C190C2}" dt="2024-07-01T09:21:42.597" v="436" actId="478"/>
          <ac:picMkLst>
            <pc:docMk/>
            <pc:sldMk cId="1943289063" sldId="286"/>
            <ac:picMk id="8" creationId="{2A995F90-4B27-7C7A-3BE2-0CA72B1A6FAD}"/>
          </ac:picMkLst>
        </pc:picChg>
        <pc:picChg chg="add mod">
          <ac:chgData name="MIRYAM PIROZZI" userId="c41ed8b5-6133-47d2-b13e-8494607cdf67" providerId="ADAL" clId="{9311CF6B-DAD8-467F-83B4-AC7B33C190C2}" dt="2024-07-01T09:50:04.201" v="523" actId="1076"/>
          <ac:picMkLst>
            <pc:docMk/>
            <pc:sldMk cId="1943289063" sldId="286"/>
            <ac:picMk id="9" creationId="{38F57BE4-C293-7335-DA94-74E8F74B46E2}"/>
          </ac:picMkLst>
        </pc:picChg>
      </pc:sldChg>
      <pc:sldChg chg="addSp delSp modSp mod">
        <pc:chgData name="MIRYAM PIROZZI" userId="c41ed8b5-6133-47d2-b13e-8494607cdf67" providerId="ADAL" clId="{9311CF6B-DAD8-467F-83B4-AC7B33C190C2}" dt="2024-07-01T10:42:27.303" v="792" actId="20577"/>
        <pc:sldMkLst>
          <pc:docMk/>
          <pc:sldMk cId="3026069738" sldId="287"/>
        </pc:sldMkLst>
        <pc:spChg chg="mod">
          <ac:chgData name="MIRYAM PIROZZI" userId="c41ed8b5-6133-47d2-b13e-8494607cdf67" providerId="ADAL" clId="{9311CF6B-DAD8-467F-83B4-AC7B33C190C2}" dt="2024-07-01T09:20:00.252" v="416"/>
          <ac:spMkLst>
            <pc:docMk/>
            <pc:sldMk cId="3026069738" sldId="287"/>
            <ac:spMk id="2" creationId="{5ADEE878-916A-1469-867C-788196871159}"/>
          </ac:spMkLst>
        </pc:spChg>
        <pc:spChg chg="mod">
          <ac:chgData name="MIRYAM PIROZZI" userId="c41ed8b5-6133-47d2-b13e-8494607cdf67" providerId="ADAL" clId="{9311CF6B-DAD8-467F-83B4-AC7B33C190C2}" dt="2024-07-01T09:19:49.798" v="415" actId="20577"/>
          <ac:spMkLst>
            <pc:docMk/>
            <pc:sldMk cId="3026069738" sldId="287"/>
            <ac:spMk id="92" creationId="{00000000-0000-0000-0000-000000000000}"/>
          </ac:spMkLst>
        </pc:spChg>
        <pc:graphicFrameChg chg="add mod modGraphic">
          <ac:chgData name="MIRYAM PIROZZI" userId="c41ed8b5-6133-47d2-b13e-8494607cdf67" providerId="ADAL" clId="{9311CF6B-DAD8-467F-83B4-AC7B33C190C2}" dt="2024-07-01T10:26:36.690" v="658" actId="20577"/>
          <ac:graphicFrameMkLst>
            <pc:docMk/>
            <pc:sldMk cId="3026069738" sldId="287"/>
            <ac:graphicFrameMk id="11" creationId="{A38B6865-9FDE-9093-206C-E5C315578A45}"/>
          </ac:graphicFrameMkLst>
        </pc:graphicFrameChg>
        <pc:graphicFrameChg chg="add mod modGraphic">
          <ac:chgData name="MIRYAM PIROZZI" userId="c41ed8b5-6133-47d2-b13e-8494607cdf67" providerId="ADAL" clId="{9311CF6B-DAD8-467F-83B4-AC7B33C190C2}" dt="2024-07-01T10:42:27.303" v="792" actId="20577"/>
          <ac:graphicFrameMkLst>
            <pc:docMk/>
            <pc:sldMk cId="3026069738" sldId="287"/>
            <ac:graphicFrameMk id="12" creationId="{89E2C39D-4330-72B3-BAA6-358DA8C9F2CF}"/>
          </ac:graphicFrameMkLst>
        </pc:graphicFrameChg>
        <pc:picChg chg="add del mod">
          <ac:chgData name="MIRYAM PIROZZI" userId="c41ed8b5-6133-47d2-b13e-8494607cdf67" providerId="ADAL" clId="{9311CF6B-DAD8-467F-83B4-AC7B33C190C2}" dt="2024-07-01T09:39:06.472" v="468" actId="478"/>
          <ac:picMkLst>
            <pc:docMk/>
            <pc:sldMk cId="3026069738" sldId="287"/>
            <ac:picMk id="3" creationId="{A5010000-FFA6-028E-3E1C-D52C49CC6334}"/>
          </ac:picMkLst>
        </pc:picChg>
        <pc:picChg chg="del">
          <ac:chgData name="MIRYAM PIROZZI" userId="c41ed8b5-6133-47d2-b13e-8494607cdf67" providerId="ADAL" clId="{9311CF6B-DAD8-467F-83B4-AC7B33C190C2}" dt="2024-07-01T09:21:29.792" v="433" actId="478"/>
          <ac:picMkLst>
            <pc:docMk/>
            <pc:sldMk cId="3026069738" sldId="287"/>
            <ac:picMk id="5" creationId="{7FE712F2-BAD0-616C-A3AD-BADC25B3DA05}"/>
          </ac:picMkLst>
        </pc:picChg>
        <pc:picChg chg="add mod">
          <ac:chgData name="MIRYAM PIROZZI" userId="c41ed8b5-6133-47d2-b13e-8494607cdf67" providerId="ADAL" clId="{9311CF6B-DAD8-467F-83B4-AC7B33C190C2}" dt="2024-07-01T09:38:57.599" v="467" actId="1076"/>
          <ac:picMkLst>
            <pc:docMk/>
            <pc:sldMk cId="3026069738" sldId="287"/>
            <ac:picMk id="6" creationId="{6AA5AE8B-56F2-D3A4-A905-423605773716}"/>
          </ac:picMkLst>
        </pc:picChg>
        <pc:picChg chg="del">
          <ac:chgData name="MIRYAM PIROZZI" userId="c41ed8b5-6133-47d2-b13e-8494607cdf67" providerId="ADAL" clId="{9311CF6B-DAD8-467F-83B4-AC7B33C190C2}" dt="2024-07-01T09:21:30.401" v="434" actId="478"/>
          <ac:picMkLst>
            <pc:docMk/>
            <pc:sldMk cId="3026069738" sldId="287"/>
            <ac:picMk id="7" creationId="{D669BF7F-3A01-C623-4FEF-04CE57984D32}"/>
          </ac:picMkLst>
        </pc:picChg>
        <pc:picChg chg="add del mod">
          <ac:chgData name="MIRYAM PIROZZI" userId="c41ed8b5-6133-47d2-b13e-8494607cdf67" providerId="ADAL" clId="{9311CF6B-DAD8-467F-83B4-AC7B33C190C2}" dt="2024-07-01T09:53:21.468" v="532" actId="478"/>
          <ac:picMkLst>
            <pc:docMk/>
            <pc:sldMk cId="3026069738" sldId="287"/>
            <ac:picMk id="9" creationId="{437CEB27-7A0D-7AA6-BEEE-14E114756399}"/>
          </ac:picMkLst>
        </pc:picChg>
        <pc:picChg chg="add mod">
          <ac:chgData name="MIRYAM PIROZZI" userId="c41ed8b5-6133-47d2-b13e-8494607cdf67" providerId="ADAL" clId="{9311CF6B-DAD8-467F-83B4-AC7B33C190C2}" dt="2024-07-01T09:53:21.816" v="533"/>
          <ac:picMkLst>
            <pc:docMk/>
            <pc:sldMk cId="3026069738" sldId="287"/>
            <ac:picMk id="10" creationId="{89780E29-C431-F034-5CBB-A370AD0E1969}"/>
          </ac:picMkLst>
        </pc:picChg>
      </pc:sldChg>
      <pc:sldChg chg="addSp delSp modSp mod">
        <pc:chgData name="MIRYAM PIROZZI" userId="c41ed8b5-6133-47d2-b13e-8494607cdf67" providerId="ADAL" clId="{9311CF6B-DAD8-467F-83B4-AC7B33C190C2}" dt="2024-07-01T10:43:32.060" v="802" actId="20577"/>
        <pc:sldMkLst>
          <pc:docMk/>
          <pc:sldMk cId="1001604353" sldId="288"/>
        </pc:sldMkLst>
        <pc:spChg chg="mod">
          <ac:chgData name="MIRYAM PIROZZI" userId="c41ed8b5-6133-47d2-b13e-8494607cdf67" providerId="ADAL" clId="{9311CF6B-DAD8-467F-83B4-AC7B33C190C2}" dt="2024-07-01T09:20:20.677" v="418"/>
          <ac:spMkLst>
            <pc:docMk/>
            <pc:sldMk cId="1001604353" sldId="288"/>
            <ac:spMk id="2" creationId="{5ADEE878-916A-1469-867C-788196871159}"/>
          </ac:spMkLst>
        </pc:spChg>
        <pc:spChg chg="mod">
          <ac:chgData name="MIRYAM PIROZZI" userId="c41ed8b5-6133-47d2-b13e-8494607cdf67" providerId="ADAL" clId="{9311CF6B-DAD8-467F-83B4-AC7B33C190C2}" dt="2024-07-01T09:20:07.897" v="417" actId="20577"/>
          <ac:spMkLst>
            <pc:docMk/>
            <pc:sldMk cId="1001604353" sldId="288"/>
            <ac:spMk id="92" creationId="{00000000-0000-0000-0000-000000000000}"/>
          </ac:spMkLst>
        </pc:spChg>
        <pc:graphicFrameChg chg="add del mod">
          <ac:chgData name="MIRYAM PIROZZI" userId="c41ed8b5-6133-47d2-b13e-8494607cdf67" providerId="ADAL" clId="{9311CF6B-DAD8-467F-83B4-AC7B33C190C2}" dt="2024-07-01T10:42:36.430" v="793" actId="478"/>
          <ac:graphicFrameMkLst>
            <pc:docMk/>
            <pc:sldMk cId="1001604353" sldId="288"/>
            <ac:graphicFrameMk id="10" creationId="{696DF2DA-46EF-1FD8-DA83-726C7AED49E6}"/>
          </ac:graphicFrameMkLst>
        </pc:graphicFrameChg>
        <pc:graphicFrameChg chg="add mod modGraphic">
          <ac:chgData name="MIRYAM PIROZZI" userId="c41ed8b5-6133-47d2-b13e-8494607cdf67" providerId="ADAL" clId="{9311CF6B-DAD8-467F-83B4-AC7B33C190C2}" dt="2024-07-01T10:43:32.060" v="802" actId="20577"/>
          <ac:graphicFrameMkLst>
            <pc:docMk/>
            <pc:sldMk cId="1001604353" sldId="288"/>
            <ac:graphicFrameMk id="11" creationId="{957FEC4F-EE75-7952-E1DD-1128F5E77AC5}"/>
          </ac:graphicFrameMkLst>
        </pc:graphicFrameChg>
        <pc:graphicFrameChg chg="add mod">
          <ac:chgData name="MIRYAM PIROZZI" userId="c41ed8b5-6133-47d2-b13e-8494607cdf67" providerId="ADAL" clId="{9311CF6B-DAD8-467F-83B4-AC7B33C190C2}" dt="2024-07-01T10:42:36.915" v="794"/>
          <ac:graphicFrameMkLst>
            <pc:docMk/>
            <pc:sldMk cId="1001604353" sldId="288"/>
            <ac:graphicFrameMk id="12" creationId="{D99100A1-9F04-8C47-866C-BC6EC5D183B8}"/>
          </ac:graphicFrameMkLst>
        </pc:graphicFrameChg>
        <pc:picChg chg="add del mod">
          <ac:chgData name="MIRYAM PIROZZI" userId="c41ed8b5-6133-47d2-b13e-8494607cdf67" providerId="ADAL" clId="{9311CF6B-DAD8-467F-83B4-AC7B33C190C2}" dt="2024-07-01T09:52:55.747" v="526" actId="478"/>
          <ac:picMkLst>
            <pc:docMk/>
            <pc:sldMk cId="1001604353" sldId="288"/>
            <ac:picMk id="3" creationId="{5A61FDC1-8097-16FC-DC84-E9C936E299EF}"/>
          </ac:picMkLst>
        </pc:picChg>
        <pc:picChg chg="add mod">
          <ac:chgData name="MIRYAM PIROZZI" userId="c41ed8b5-6133-47d2-b13e-8494607cdf67" providerId="ADAL" clId="{9311CF6B-DAD8-467F-83B4-AC7B33C190C2}" dt="2024-07-01T09:39:53.097" v="479" actId="1076"/>
          <ac:picMkLst>
            <pc:docMk/>
            <pc:sldMk cId="1001604353" sldId="288"/>
            <ac:picMk id="5" creationId="{BEF40052-D578-6744-E31D-6D8BD30F37C7}"/>
          </ac:picMkLst>
        </pc:picChg>
        <pc:picChg chg="del">
          <ac:chgData name="MIRYAM PIROZZI" userId="c41ed8b5-6133-47d2-b13e-8494607cdf67" providerId="ADAL" clId="{9311CF6B-DAD8-467F-83B4-AC7B33C190C2}" dt="2024-07-01T09:21:27.641" v="431" actId="478"/>
          <ac:picMkLst>
            <pc:docMk/>
            <pc:sldMk cId="1001604353" sldId="288"/>
            <ac:picMk id="7" creationId="{A3AB66BC-F702-FB32-C075-198B8351A60A}"/>
          </ac:picMkLst>
        </pc:picChg>
        <pc:picChg chg="add mod">
          <ac:chgData name="MIRYAM PIROZZI" userId="c41ed8b5-6133-47d2-b13e-8494607cdf67" providerId="ADAL" clId="{9311CF6B-DAD8-467F-83B4-AC7B33C190C2}" dt="2024-07-01T09:53:08.853" v="531" actId="1076"/>
          <ac:picMkLst>
            <pc:docMk/>
            <pc:sldMk cId="1001604353" sldId="288"/>
            <ac:picMk id="8" creationId="{AA895C1C-E154-06E7-33FD-0B11523CA942}"/>
          </ac:picMkLst>
        </pc:picChg>
        <pc:picChg chg="del">
          <ac:chgData name="MIRYAM PIROZZI" userId="c41ed8b5-6133-47d2-b13e-8494607cdf67" providerId="ADAL" clId="{9311CF6B-DAD8-467F-83B4-AC7B33C190C2}" dt="2024-07-01T09:21:28.216" v="432" actId="478"/>
          <ac:picMkLst>
            <pc:docMk/>
            <pc:sldMk cId="1001604353" sldId="288"/>
            <ac:picMk id="9" creationId="{B3062489-47C1-A98A-DC84-6ADF18E6C956}"/>
          </ac:picMkLst>
        </pc:picChg>
      </pc:sldChg>
      <pc:sldChg chg="del">
        <pc:chgData name="MIRYAM PIROZZI" userId="c41ed8b5-6133-47d2-b13e-8494607cdf67" providerId="ADAL" clId="{9311CF6B-DAD8-467F-83B4-AC7B33C190C2}" dt="2024-07-01T12:46:34.161" v="819" actId="47"/>
        <pc:sldMkLst>
          <pc:docMk/>
          <pc:sldMk cId="1356610120" sldId="289"/>
        </pc:sldMkLst>
      </pc:sldChg>
      <pc:sldChg chg="addSp delSp modSp add mod">
        <pc:chgData name="MIRYAM PIROZZI" userId="c41ed8b5-6133-47d2-b13e-8494607cdf67" providerId="ADAL" clId="{9311CF6B-DAD8-467F-83B4-AC7B33C190C2}" dt="2024-07-01T10:37:26.870" v="776" actId="20577"/>
        <pc:sldMkLst>
          <pc:docMk/>
          <pc:sldMk cId="3833397044" sldId="290"/>
        </pc:sldMkLst>
        <pc:spChg chg="mod">
          <ac:chgData name="MIRYAM PIROZZI" userId="c41ed8b5-6133-47d2-b13e-8494607cdf67" providerId="ADAL" clId="{9311CF6B-DAD8-467F-83B4-AC7B33C190C2}" dt="2024-06-28T14:31:56.614" v="261"/>
          <ac:spMkLst>
            <pc:docMk/>
            <pc:sldMk cId="3833397044" sldId="290"/>
            <ac:spMk id="2" creationId="{5ADEE878-916A-1469-867C-788196871159}"/>
          </ac:spMkLst>
        </pc:spChg>
        <pc:graphicFrameChg chg="add del mod">
          <ac:chgData name="MIRYAM PIROZZI" userId="c41ed8b5-6133-47d2-b13e-8494607cdf67" providerId="ADAL" clId="{9311CF6B-DAD8-467F-83B4-AC7B33C190C2}" dt="2024-07-01T10:35:40.571" v="761" actId="478"/>
          <ac:graphicFrameMkLst>
            <pc:docMk/>
            <pc:sldMk cId="3833397044" sldId="290"/>
            <ac:graphicFrameMk id="3" creationId="{903C9F96-6D49-193C-0CC6-88FC7F2AA0AE}"/>
          </ac:graphicFrameMkLst>
        </pc:graphicFrameChg>
        <pc:graphicFrameChg chg="add mod modGraphic">
          <ac:chgData name="MIRYAM PIROZZI" userId="c41ed8b5-6133-47d2-b13e-8494607cdf67" providerId="ADAL" clId="{9311CF6B-DAD8-467F-83B4-AC7B33C190C2}" dt="2024-07-01T10:37:26.870" v="776" actId="20577"/>
          <ac:graphicFrameMkLst>
            <pc:docMk/>
            <pc:sldMk cId="3833397044" sldId="290"/>
            <ac:graphicFrameMk id="4" creationId="{4A91926C-2661-EBA7-FFFE-81027FDC74C6}"/>
          </ac:graphicFrameMkLst>
        </pc:graphicFrameChg>
        <pc:graphicFrameChg chg="add mod">
          <ac:chgData name="MIRYAM PIROZZI" userId="c41ed8b5-6133-47d2-b13e-8494607cdf67" providerId="ADAL" clId="{9311CF6B-DAD8-467F-83B4-AC7B33C190C2}" dt="2024-07-01T10:35:40.918" v="762"/>
          <ac:graphicFrameMkLst>
            <pc:docMk/>
            <pc:sldMk cId="3833397044" sldId="290"/>
            <ac:graphicFrameMk id="5" creationId="{30ACF87D-478F-1592-9D85-224B11D81BFF}"/>
          </ac:graphicFrameMkLst>
        </pc:graphicFrameChg>
        <pc:picChg chg="del">
          <ac:chgData name="MIRYAM PIROZZI" userId="c41ed8b5-6133-47d2-b13e-8494607cdf67" providerId="ADAL" clId="{9311CF6B-DAD8-467F-83B4-AC7B33C190C2}" dt="2024-06-28T11:01:38.821" v="151" actId="478"/>
          <ac:picMkLst>
            <pc:docMk/>
            <pc:sldMk cId="3833397044" sldId="290"/>
            <ac:picMk id="4" creationId="{133EEC3F-E70A-FF07-00AF-9D01408F30B2}"/>
          </ac:picMkLst>
        </pc:picChg>
        <pc:picChg chg="add del mod">
          <ac:chgData name="MIRYAM PIROZZI" userId="c41ed8b5-6133-47d2-b13e-8494607cdf67" providerId="ADAL" clId="{9311CF6B-DAD8-467F-83B4-AC7B33C190C2}" dt="2024-06-28T11:02:00.303" v="158" actId="478"/>
          <ac:picMkLst>
            <pc:docMk/>
            <pc:sldMk cId="3833397044" sldId="290"/>
            <ac:picMk id="5" creationId="{8F5DF3BB-CEDB-5F31-4A8E-86B31D4A230F}"/>
          </ac:picMkLst>
        </pc:picChg>
        <pc:picChg chg="add del mod">
          <ac:chgData name="MIRYAM PIROZZI" userId="c41ed8b5-6133-47d2-b13e-8494607cdf67" providerId="ADAL" clId="{9311CF6B-DAD8-467F-83B4-AC7B33C190C2}" dt="2024-06-28T11:08:11.448" v="181" actId="478"/>
          <ac:picMkLst>
            <pc:docMk/>
            <pc:sldMk cId="3833397044" sldId="290"/>
            <ac:picMk id="7" creationId="{340A3BFA-A820-0800-CE6B-A054460F8F4B}"/>
          </ac:picMkLst>
        </pc:picChg>
        <pc:picChg chg="add del mod">
          <ac:chgData name="MIRYAM PIROZZI" userId="c41ed8b5-6133-47d2-b13e-8494607cdf67" providerId="ADAL" clId="{9311CF6B-DAD8-467F-83B4-AC7B33C190C2}" dt="2024-06-28T14:56:53.378" v="262" actId="478"/>
          <ac:picMkLst>
            <pc:docMk/>
            <pc:sldMk cId="3833397044" sldId="290"/>
            <ac:picMk id="8" creationId="{CBBD3E9B-5B85-CC2A-D303-60502092A70F}"/>
          </ac:picMkLst>
        </pc:picChg>
        <pc:picChg chg="add del mod">
          <ac:chgData name="MIRYAM PIROZZI" userId="c41ed8b5-6133-47d2-b13e-8494607cdf67" providerId="ADAL" clId="{9311CF6B-DAD8-467F-83B4-AC7B33C190C2}" dt="2024-06-28T11:08:21.540" v="183" actId="478"/>
          <ac:picMkLst>
            <pc:docMk/>
            <pc:sldMk cId="3833397044" sldId="290"/>
            <ac:picMk id="10" creationId="{F18A21B6-30E8-E805-C146-E3C78AE29187}"/>
          </ac:picMkLst>
        </pc:picChg>
        <pc:picChg chg="add del mod">
          <ac:chgData name="MIRYAM PIROZZI" userId="c41ed8b5-6133-47d2-b13e-8494607cdf67" providerId="ADAL" clId="{9311CF6B-DAD8-467F-83B4-AC7B33C190C2}" dt="2024-06-28T13:40:25.499" v="195" actId="478"/>
          <ac:picMkLst>
            <pc:docMk/>
            <pc:sldMk cId="3833397044" sldId="290"/>
            <ac:picMk id="11" creationId="{43975DE1-26E5-7A99-54F5-AB35D8B13214}"/>
          </ac:picMkLst>
        </pc:picChg>
        <pc:picChg chg="add del mod">
          <ac:chgData name="MIRYAM PIROZZI" userId="c41ed8b5-6133-47d2-b13e-8494607cdf67" providerId="ADAL" clId="{9311CF6B-DAD8-467F-83B4-AC7B33C190C2}" dt="2024-06-28T14:31:02.687" v="258" actId="478"/>
          <ac:picMkLst>
            <pc:docMk/>
            <pc:sldMk cId="3833397044" sldId="290"/>
            <ac:picMk id="13" creationId="{F3720290-21A9-DDFD-7710-14C5A98DD41F}"/>
          </ac:picMkLst>
        </pc:picChg>
        <pc:picChg chg="add mod">
          <ac:chgData name="MIRYAM PIROZZI" userId="c41ed8b5-6133-47d2-b13e-8494607cdf67" providerId="ADAL" clId="{9311CF6B-DAD8-467F-83B4-AC7B33C190C2}" dt="2024-06-28T14:31:14.683" v="260" actId="1076"/>
          <ac:picMkLst>
            <pc:docMk/>
            <pc:sldMk cId="3833397044" sldId="290"/>
            <ac:picMk id="14" creationId="{7B1653F9-8A2E-9699-151A-AEC4F255BA65}"/>
          </ac:picMkLst>
        </pc:picChg>
        <pc:picChg chg="add mod">
          <ac:chgData name="MIRYAM PIROZZI" userId="c41ed8b5-6133-47d2-b13e-8494607cdf67" providerId="ADAL" clId="{9311CF6B-DAD8-467F-83B4-AC7B33C190C2}" dt="2024-06-28T14:57:55.869" v="269" actId="1076"/>
          <ac:picMkLst>
            <pc:docMk/>
            <pc:sldMk cId="3833397044" sldId="290"/>
            <ac:picMk id="16" creationId="{684B6903-4961-AC09-581F-AF31A5B93685}"/>
          </ac:picMkLst>
        </pc:picChg>
      </pc:sldChg>
      <pc:sldChg chg="addSp delSp modSp add mod">
        <pc:chgData name="MIRYAM PIROZZI" userId="c41ed8b5-6133-47d2-b13e-8494607cdf67" providerId="ADAL" clId="{9311CF6B-DAD8-467F-83B4-AC7B33C190C2}" dt="2024-07-01T10:10:16.886" v="563" actId="1076"/>
        <pc:sldMkLst>
          <pc:docMk/>
          <pc:sldMk cId="3110958201" sldId="291"/>
        </pc:sldMkLst>
        <pc:spChg chg="mod">
          <ac:chgData name="MIRYAM PIROZZI" userId="c41ed8b5-6133-47d2-b13e-8494607cdf67" providerId="ADAL" clId="{9311CF6B-DAD8-467F-83B4-AC7B33C190C2}" dt="2024-07-01T09:12:59.532" v="388"/>
          <ac:spMkLst>
            <pc:docMk/>
            <pc:sldMk cId="3110958201" sldId="291"/>
            <ac:spMk id="2" creationId="{5ADEE878-916A-1469-867C-788196871159}"/>
          </ac:spMkLst>
        </pc:spChg>
        <pc:picChg chg="add mod">
          <ac:chgData name="MIRYAM PIROZZI" userId="c41ed8b5-6133-47d2-b13e-8494607cdf67" providerId="ADAL" clId="{9311CF6B-DAD8-467F-83B4-AC7B33C190C2}" dt="2024-07-01T09:10:44.421" v="366" actId="1076"/>
          <ac:picMkLst>
            <pc:docMk/>
            <pc:sldMk cId="3110958201" sldId="291"/>
            <ac:picMk id="4" creationId="{8DCB9C29-65D4-9767-ADD8-B140FE461D41}"/>
          </ac:picMkLst>
        </pc:picChg>
        <pc:picChg chg="del">
          <ac:chgData name="MIRYAM PIROZZI" userId="c41ed8b5-6133-47d2-b13e-8494607cdf67" providerId="ADAL" clId="{9311CF6B-DAD8-467F-83B4-AC7B33C190C2}" dt="2024-07-01T10:09:56.595" v="558" actId="478"/>
          <ac:picMkLst>
            <pc:docMk/>
            <pc:sldMk cId="3110958201" sldId="291"/>
            <ac:picMk id="6" creationId="{08F0F7BD-338E-CCF0-6811-3085BDEEC27D}"/>
          </ac:picMkLst>
        </pc:picChg>
        <pc:picChg chg="add mod">
          <ac:chgData name="MIRYAM PIROZZI" userId="c41ed8b5-6133-47d2-b13e-8494607cdf67" providerId="ADAL" clId="{9311CF6B-DAD8-467F-83B4-AC7B33C190C2}" dt="2024-07-01T10:10:16.886" v="563" actId="1076"/>
          <ac:picMkLst>
            <pc:docMk/>
            <pc:sldMk cId="3110958201" sldId="291"/>
            <ac:picMk id="7" creationId="{E882D5F4-F551-FEF1-4701-77BB0F5ED218}"/>
          </ac:picMkLst>
        </pc:picChg>
      </pc:sldChg>
      <pc:sldChg chg="addSp delSp modSp add mod">
        <pc:chgData name="MIRYAM PIROZZI" userId="c41ed8b5-6133-47d2-b13e-8494607cdf67" providerId="ADAL" clId="{9311CF6B-DAD8-467F-83B4-AC7B33C190C2}" dt="2024-07-01T10:25:05.612" v="648" actId="478"/>
        <pc:sldMkLst>
          <pc:docMk/>
          <pc:sldMk cId="1614183371" sldId="292"/>
        </pc:sldMkLst>
        <pc:spChg chg="mod">
          <ac:chgData name="MIRYAM PIROZZI" userId="c41ed8b5-6133-47d2-b13e-8494607cdf67" providerId="ADAL" clId="{9311CF6B-DAD8-467F-83B4-AC7B33C190C2}" dt="2024-07-01T09:13:56.862" v="403" actId="20577"/>
          <ac:spMkLst>
            <pc:docMk/>
            <pc:sldMk cId="1614183371" sldId="292"/>
            <ac:spMk id="2" creationId="{5ADEE878-916A-1469-867C-788196871159}"/>
          </ac:spMkLst>
        </pc:spChg>
        <pc:graphicFrameChg chg="add del mod">
          <ac:chgData name="MIRYAM PIROZZI" userId="c41ed8b5-6133-47d2-b13e-8494607cdf67" providerId="ADAL" clId="{9311CF6B-DAD8-467F-83B4-AC7B33C190C2}" dt="2024-07-01T10:25:05.612" v="648" actId="478"/>
          <ac:graphicFrameMkLst>
            <pc:docMk/>
            <pc:sldMk cId="1614183371" sldId="292"/>
            <ac:graphicFrameMk id="10" creationId="{E80BAE7D-3D32-7AF6-304D-5F865C09DC86}"/>
          </ac:graphicFrameMkLst>
        </pc:graphicFrameChg>
        <pc:picChg chg="del">
          <ac:chgData name="MIRYAM PIROZZI" userId="c41ed8b5-6133-47d2-b13e-8494607cdf67" providerId="ADAL" clId="{9311CF6B-DAD8-467F-83B4-AC7B33C190C2}" dt="2024-07-01T09:12:28.813" v="386" actId="478"/>
          <ac:picMkLst>
            <pc:docMk/>
            <pc:sldMk cId="1614183371" sldId="292"/>
            <ac:picMk id="4" creationId="{8DCB9C29-65D4-9767-ADD8-B140FE461D41}"/>
          </ac:picMkLst>
        </pc:picChg>
        <pc:picChg chg="add del mod">
          <ac:chgData name="MIRYAM PIROZZI" userId="c41ed8b5-6133-47d2-b13e-8494607cdf67" providerId="ADAL" clId="{9311CF6B-DAD8-467F-83B4-AC7B33C190C2}" dt="2024-07-01T10:14:47.122" v="572" actId="478"/>
          <ac:picMkLst>
            <pc:docMk/>
            <pc:sldMk cId="1614183371" sldId="292"/>
            <ac:picMk id="5" creationId="{6777ADB6-7A4B-57E6-BAD7-2B655618D8CA}"/>
          </ac:picMkLst>
        </pc:picChg>
        <pc:picChg chg="del">
          <ac:chgData name="MIRYAM PIROZZI" userId="c41ed8b5-6133-47d2-b13e-8494607cdf67" providerId="ADAL" clId="{9311CF6B-DAD8-467F-83B4-AC7B33C190C2}" dt="2024-07-01T09:11:28.642" v="378" actId="478"/>
          <ac:picMkLst>
            <pc:docMk/>
            <pc:sldMk cId="1614183371" sldId="292"/>
            <ac:picMk id="6" creationId="{08F0F7BD-338E-CCF0-6811-3085BDEEC27D}"/>
          </ac:picMkLst>
        </pc:picChg>
        <pc:picChg chg="add mod">
          <ac:chgData name="MIRYAM PIROZZI" userId="c41ed8b5-6133-47d2-b13e-8494607cdf67" providerId="ADAL" clId="{9311CF6B-DAD8-467F-83B4-AC7B33C190C2}" dt="2024-07-01T10:05:50.618" v="557" actId="1076"/>
          <ac:picMkLst>
            <pc:docMk/>
            <pc:sldMk cId="1614183371" sldId="292"/>
            <ac:picMk id="8" creationId="{F9A0B85A-EAE9-A966-7720-E7565B9FE98A}"/>
          </ac:picMkLst>
        </pc:picChg>
        <pc:picChg chg="add mod">
          <ac:chgData name="MIRYAM PIROZZI" userId="c41ed8b5-6133-47d2-b13e-8494607cdf67" providerId="ADAL" clId="{9311CF6B-DAD8-467F-83B4-AC7B33C190C2}" dt="2024-07-01T10:14:48.146" v="573"/>
          <ac:picMkLst>
            <pc:docMk/>
            <pc:sldMk cId="1614183371" sldId="292"/>
            <ac:picMk id="9" creationId="{EC1B9016-7FF9-9E76-17B5-E2246EFF3C43}"/>
          </ac:picMkLst>
        </pc:picChg>
      </pc:sldChg>
      <pc:sldChg chg="addSp delSp modSp add mod">
        <pc:chgData name="MIRYAM PIROZZI" userId="c41ed8b5-6133-47d2-b13e-8494607cdf67" providerId="ADAL" clId="{9311CF6B-DAD8-467F-83B4-AC7B33C190C2}" dt="2024-07-01T10:14:41.761" v="571" actId="1076"/>
        <pc:sldMkLst>
          <pc:docMk/>
          <pc:sldMk cId="3365465535" sldId="293"/>
        </pc:sldMkLst>
        <pc:spChg chg="mod">
          <ac:chgData name="MIRYAM PIROZZI" userId="c41ed8b5-6133-47d2-b13e-8494607cdf67" providerId="ADAL" clId="{9311CF6B-DAD8-467F-83B4-AC7B33C190C2}" dt="2024-07-01T09:14:12.144" v="405"/>
          <ac:spMkLst>
            <pc:docMk/>
            <pc:sldMk cId="3365465535" sldId="293"/>
            <ac:spMk id="2" creationId="{5ADEE878-916A-1469-867C-788196871159}"/>
          </ac:spMkLst>
        </pc:spChg>
        <pc:picChg chg="add mod">
          <ac:chgData name="MIRYAM PIROZZI" userId="c41ed8b5-6133-47d2-b13e-8494607cdf67" providerId="ADAL" clId="{9311CF6B-DAD8-467F-83B4-AC7B33C190C2}" dt="2024-07-01T09:14:39.782" v="410" actId="1076"/>
          <ac:picMkLst>
            <pc:docMk/>
            <pc:sldMk cId="3365465535" sldId="293"/>
            <ac:picMk id="4" creationId="{4123C588-507F-ED28-2A38-0A01E583ECC3}"/>
          </ac:picMkLst>
        </pc:picChg>
        <pc:picChg chg="del">
          <ac:chgData name="MIRYAM PIROZZI" userId="c41ed8b5-6133-47d2-b13e-8494607cdf67" providerId="ADAL" clId="{9311CF6B-DAD8-467F-83B4-AC7B33C190C2}" dt="2024-07-01T10:14:21.055" v="566" actId="478"/>
          <ac:picMkLst>
            <pc:docMk/>
            <pc:sldMk cId="3365465535" sldId="293"/>
            <ac:picMk id="5" creationId="{6777ADB6-7A4B-57E6-BAD7-2B655618D8CA}"/>
          </ac:picMkLst>
        </pc:picChg>
        <pc:picChg chg="add mod">
          <ac:chgData name="MIRYAM PIROZZI" userId="c41ed8b5-6133-47d2-b13e-8494607cdf67" providerId="ADAL" clId="{9311CF6B-DAD8-467F-83B4-AC7B33C190C2}" dt="2024-07-01T10:14:41.761" v="571" actId="1076"/>
          <ac:picMkLst>
            <pc:docMk/>
            <pc:sldMk cId="3365465535" sldId="293"/>
            <ac:picMk id="7" creationId="{3FC37128-3A55-81F0-77AB-D9EDE477AAFB}"/>
          </ac:picMkLst>
        </pc:picChg>
      </pc:sldChg>
      <pc:sldChg chg="addSp delSp modSp add mod">
        <pc:chgData name="MIRYAM PIROZZI" userId="c41ed8b5-6133-47d2-b13e-8494607cdf67" providerId="ADAL" clId="{9311CF6B-DAD8-467F-83B4-AC7B33C190C2}" dt="2024-07-01T09:59:55.031" v="539" actId="1076"/>
        <pc:sldMkLst>
          <pc:docMk/>
          <pc:sldMk cId="2142187750" sldId="294"/>
        </pc:sldMkLst>
        <pc:spChg chg="mod">
          <ac:chgData name="MIRYAM PIROZZI" userId="c41ed8b5-6133-47d2-b13e-8494607cdf67" providerId="ADAL" clId="{9311CF6B-DAD8-467F-83B4-AC7B33C190C2}" dt="2024-07-01T09:20:49.870" v="423" actId="14100"/>
          <ac:spMkLst>
            <pc:docMk/>
            <pc:sldMk cId="2142187750" sldId="294"/>
            <ac:spMk id="2" creationId="{5ADEE878-916A-1469-867C-788196871159}"/>
          </ac:spMkLst>
        </pc:spChg>
        <pc:picChg chg="add del mod">
          <ac:chgData name="MIRYAM PIROZZI" userId="c41ed8b5-6133-47d2-b13e-8494607cdf67" providerId="ADAL" clId="{9311CF6B-DAD8-467F-83B4-AC7B33C190C2}" dt="2024-07-01T09:40:18.873" v="486" actId="478"/>
          <ac:picMkLst>
            <pc:docMk/>
            <pc:sldMk cId="2142187750" sldId="294"/>
            <ac:picMk id="3" creationId="{78D8636B-65DD-125C-ED3C-41FD46E2240E}"/>
          </ac:picMkLst>
        </pc:picChg>
        <pc:picChg chg="add mod">
          <ac:chgData name="MIRYAM PIROZZI" userId="c41ed8b5-6133-47d2-b13e-8494607cdf67" providerId="ADAL" clId="{9311CF6B-DAD8-467F-83B4-AC7B33C190C2}" dt="2024-07-01T09:40:17.041" v="485" actId="1076"/>
          <ac:picMkLst>
            <pc:docMk/>
            <pc:sldMk cId="2142187750" sldId="294"/>
            <ac:picMk id="5" creationId="{4B782C35-B160-BF03-C269-CF93D54D9B8A}"/>
          </ac:picMkLst>
        </pc:picChg>
        <pc:picChg chg="del">
          <ac:chgData name="MIRYAM PIROZZI" userId="c41ed8b5-6133-47d2-b13e-8494607cdf67" providerId="ADAL" clId="{9311CF6B-DAD8-467F-83B4-AC7B33C190C2}" dt="2024-07-01T09:21:22.878" v="429" actId="478"/>
          <ac:picMkLst>
            <pc:docMk/>
            <pc:sldMk cId="2142187750" sldId="294"/>
            <ac:picMk id="7" creationId="{A3AB66BC-F702-FB32-C075-198B8351A60A}"/>
          </ac:picMkLst>
        </pc:picChg>
        <pc:picChg chg="add del mod">
          <ac:chgData name="MIRYAM PIROZZI" userId="c41ed8b5-6133-47d2-b13e-8494607cdf67" providerId="ADAL" clId="{9311CF6B-DAD8-467F-83B4-AC7B33C190C2}" dt="2024-07-01T09:59:41.695" v="534" actId="478"/>
          <ac:picMkLst>
            <pc:docMk/>
            <pc:sldMk cId="2142187750" sldId="294"/>
            <ac:picMk id="8" creationId="{D84C0B43-9FA3-EB36-5145-F598C7390573}"/>
          </ac:picMkLst>
        </pc:picChg>
        <pc:picChg chg="del">
          <ac:chgData name="MIRYAM PIROZZI" userId="c41ed8b5-6133-47d2-b13e-8494607cdf67" providerId="ADAL" clId="{9311CF6B-DAD8-467F-83B4-AC7B33C190C2}" dt="2024-07-01T09:21:23.454" v="430" actId="478"/>
          <ac:picMkLst>
            <pc:docMk/>
            <pc:sldMk cId="2142187750" sldId="294"/>
            <ac:picMk id="9" creationId="{B3062489-47C1-A98A-DC84-6ADF18E6C956}"/>
          </ac:picMkLst>
        </pc:picChg>
        <pc:picChg chg="add mod">
          <ac:chgData name="MIRYAM PIROZZI" userId="c41ed8b5-6133-47d2-b13e-8494607cdf67" providerId="ADAL" clId="{9311CF6B-DAD8-467F-83B4-AC7B33C190C2}" dt="2024-07-01T09:59:55.031" v="539" actId="1076"/>
          <ac:picMkLst>
            <pc:docMk/>
            <pc:sldMk cId="2142187750" sldId="294"/>
            <ac:picMk id="11" creationId="{739F6028-6562-F1B5-7B52-2096847C1832}"/>
          </ac:picMkLst>
        </pc:picChg>
      </pc:sldChg>
      <pc:sldChg chg="addSp delSp modSp add mod">
        <pc:chgData name="MIRYAM PIROZZI" userId="c41ed8b5-6133-47d2-b13e-8494607cdf67" providerId="ADAL" clId="{9311CF6B-DAD8-467F-83B4-AC7B33C190C2}" dt="2024-07-01T09:59:59.356" v="541"/>
        <pc:sldMkLst>
          <pc:docMk/>
          <pc:sldMk cId="2109327307" sldId="295"/>
        </pc:sldMkLst>
        <pc:spChg chg="mod">
          <ac:chgData name="MIRYAM PIROZZI" userId="c41ed8b5-6133-47d2-b13e-8494607cdf67" providerId="ADAL" clId="{9311CF6B-DAD8-467F-83B4-AC7B33C190C2}" dt="2024-07-01T09:21:17.207" v="426" actId="14100"/>
          <ac:spMkLst>
            <pc:docMk/>
            <pc:sldMk cId="2109327307" sldId="295"/>
            <ac:spMk id="2" creationId="{5ADEE878-916A-1469-867C-788196871159}"/>
          </ac:spMkLst>
        </pc:spChg>
        <pc:picChg chg="add del mod">
          <ac:chgData name="MIRYAM PIROZZI" userId="c41ed8b5-6133-47d2-b13e-8494607cdf67" providerId="ADAL" clId="{9311CF6B-DAD8-467F-83B4-AC7B33C190C2}" dt="2024-07-01T09:59:58.973" v="540" actId="478"/>
          <ac:picMkLst>
            <pc:docMk/>
            <pc:sldMk cId="2109327307" sldId="295"/>
            <ac:picMk id="3" creationId="{483F953A-4AC2-114E-EC52-54E662095791}"/>
          </ac:picMkLst>
        </pc:picChg>
        <pc:picChg chg="add mod">
          <ac:chgData name="MIRYAM PIROZZI" userId="c41ed8b5-6133-47d2-b13e-8494607cdf67" providerId="ADAL" clId="{9311CF6B-DAD8-467F-83B4-AC7B33C190C2}" dt="2024-07-01T09:42:03.161" v="497" actId="1076"/>
          <ac:picMkLst>
            <pc:docMk/>
            <pc:sldMk cId="2109327307" sldId="295"/>
            <ac:picMk id="5" creationId="{CD6224C3-13EA-6B0D-BA29-DDDEB2AAC0D6}"/>
          </ac:picMkLst>
        </pc:picChg>
        <pc:picChg chg="add mod">
          <ac:chgData name="MIRYAM PIROZZI" userId="c41ed8b5-6133-47d2-b13e-8494607cdf67" providerId="ADAL" clId="{9311CF6B-DAD8-467F-83B4-AC7B33C190C2}" dt="2024-07-01T09:59:59.356" v="541"/>
          <ac:picMkLst>
            <pc:docMk/>
            <pc:sldMk cId="2109327307" sldId="295"/>
            <ac:picMk id="6" creationId="{6B303953-6007-6FF1-0138-F36B866CF244}"/>
          </ac:picMkLst>
        </pc:picChg>
        <pc:picChg chg="del">
          <ac:chgData name="MIRYAM PIROZZI" userId="c41ed8b5-6133-47d2-b13e-8494607cdf67" providerId="ADAL" clId="{9311CF6B-DAD8-467F-83B4-AC7B33C190C2}" dt="2024-07-01T09:21:20.668" v="427" actId="478"/>
          <ac:picMkLst>
            <pc:docMk/>
            <pc:sldMk cId="2109327307" sldId="295"/>
            <ac:picMk id="7" creationId="{A3AB66BC-F702-FB32-C075-198B8351A60A}"/>
          </ac:picMkLst>
        </pc:picChg>
        <pc:picChg chg="del">
          <ac:chgData name="MIRYAM PIROZZI" userId="c41ed8b5-6133-47d2-b13e-8494607cdf67" providerId="ADAL" clId="{9311CF6B-DAD8-467F-83B4-AC7B33C190C2}" dt="2024-07-01T09:21:21.321" v="428" actId="478"/>
          <ac:picMkLst>
            <pc:docMk/>
            <pc:sldMk cId="2109327307" sldId="295"/>
            <ac:picMk id="9" creationId="{B3062489-47C1-A98A-DC84-6ADF18E6C956}"/>
          </ac:picMkLst>
        </pc:picChg>
      </pc:sldChg>
      <pc:sldChg chg="addSp delSp modSp add mod">
        <pc:chgData name="MIRYAM PIROZZI" userId="c41ed8b5-6133-47d2-b13e-8494607cdf67" providerId="ADAL" clId="{9311CF6B-DAD8-467F-83B4-AC7B33C190C2}" dt="2024-07-01T09:43:15.854" v="509" actId="1076"/>
        <pc:sldMkLst>
          <pc:docMk/>
          <pc:sldMk cId="3057472445" sldId="296"/>
        </pc:sldMkLst>
        <pc:spChg chg="mod">
          <ac:chgData name="MIRYAM PIROZZI" userId="c41ed8b5-6133-47d2-b13e-8494607cdf67" providerId="ADAL" clId="{9311CF6B-DAD8-467F-83B4-AC7B33C190C2}" dt="2024-07-01T09:22:12.779" v="440"/>
          <ac:spMkLst>
            <pc:docMk/>
            <pc:sldMk cId="3057472445" sldId="296"/>
            <ac:spMk id="2" creationId="{5ADEE878-916A-1469-867C-788196871159}"/>
          </ac:spMkLst>
        </pc:spChg>
        <pc:picChg chg="add del mod">
          <ac:chgData name="MIRYAM PIROZZI" userId="c41ed8b5-6133-47d2-b13e-8494607cdf67" providerId="ADAL" clId="{9311CF6B-DAD8-467F-83B4-AC7B33C190C2}" dt="2024-07-01T09:42:59.389" v="504" actId="478"/>
          <ac:picMkLst>
            <pc:docMk/>
            <pc:sldMk cId="3057472445" sldId="296"/>
            <ac:picMk id="3" creationId="{EA1BAB42-BB50-198C-49C6-DB2A854BB9C2}"/>
          </ac:picMkLst>
        </pc:picChg>
        <pc:picChg chg="add mod">
          <ac:chgData name="MIRYAM PIROZZI" userId="c41ed8b5-6133-47d2-b13e-8494607cdf67" providerId="ADAL" clId="{9311CF6B-DAD8-467F-83B4-AC7B33C190C2}" dt="2024-07-01T09:42:49.311" v="503" actId="1076"/>
          <ac:picMkLst>
            <pc:docMk/>
            <pc:sldMk cId="3057472445" sldId="296"/>
            <ac:picMk id="5" creationId="{2104CB98-5432-9EE0-D6AD-B055B6F4F062}"/>
          </ac:picMkLst>
        </pc:picChg>
        <pc:picChg chg="add mod">
          <ac:chgData name="MIRYAM PIROZZI" userId="c41ed8b5-6133-47d2-b13e-8494607cdf67" providerId="ADAL" clId="{9311CF6B-DAD8-467F-83B4-AC7B33C190C2}" dt="2024-07-01T09:43:15.854" v="509" actId="1076"/>
          <ac:picMkLst>
            <pc:docMk/>
            <pc:sldMk cId="3057472445" sldId="296"/>
            <ac:picMk id="7" creationId="{21B3B310-02F8-A458-8590-C2A8D594793F}"/>
          </ac:picMkLst>
        </pc:picChg>
      </pc:sldChg>
      <pc:sldChg chg="addSp delSp modSp add mod">
        <pc:chgData name="MIRYAM PIROZZI" userId="c41ed8b5-6133-47d2-b13e-8494607cdf67" providerId="ADAL" clId="{9311CF6B-DAD8-467F-83B4-AC7B33C190C2}" dt="2024-07-01T10:03:55.056" v="547" actId="1076"/>
        <pc:sldMkLst>
          <pc:docMk/>
          <pc:sldMk cId="2723055989" sldId="297"/>
        </pc:sldMkLst>
        <pc:spChg chg="mod">
          <ac:chgData name="MIRYAM PIROZZI" userId="c41ed8b5-6133-47d2-b13e-8494607cdf67" providerId="ADAL" clId="{9311CF6B-DAD8-467F-83B4-AC7B33C190C2}" dt="2024-07-01T09:22:36.020" v="442"/>
          <ac:spMkLst>
            <pc:docMk/>
            <pc:sldMk cId="2723055989" sldId="297"/>
            <ac:spMk id="2" creationId="{5ADEE878-916A-1469-867C-788196871159}"/>
          </ac:spMkLst>
        </pc:spChg>
        <pc:picChg chg="add mod">
          <ac:chgData name="MIRYAM PIROZZI" userId="c41ed8b5-6133-47d2-b13e-8494607cdf67" providerId="ADAL" clId="{9311CF6B-DAD8-467F-83B4-AC7B33C190C2}" dt="2024-07-01T09:43:18.693" v="510"/>
          <ac:picMkLst>
            <pc:docMk/>
            <pc:sldMk cId="2723055989" sldId="297"/>
            <ac:picMk id="3" creationId="{A99E28D7-1962-7714-4799-FCEEAE3390F1}"/>
          </ac:picMkLst>
        </pc:picChg>
        <pc:picChg chg="add del mod">
          <ac:chgData name="MIRYAM PIROZZI" userId="c41ed8b5-6133-47d2-b13e-8494607cdf67" providerId="ADAL" clId="{9311CF6B-DAD8-467F-83B4-AC7B33C190C2}" dt="2024-07-01T10:03:39.444" v="542" actId="478"/>
          <ac:picMkLst>
            <pc:docMk/>
            <pc:sldMk cId="2723055989" sldId="297"/>
            <ac:picMk id="5" creationId="{3424B43B-2A2C-D368-E59E-0F5C0FA5D584}"/>
          </ac:picMkLst>
        </pc:picChg>
        <pc:picChg chg="add mod">
          <ac:chgData name="MIRYAM PIROZZI" userId="c41ed8b5-6133-47d2-b13e-8494607cdf67" providerId="ADAL" clId="{9311CF6B-DAD8-467F-83B4-AC7B33C190C2}" dt="2024-07-01T10:03:55.056" v="547" actId="1076"/>
          <ac:picMkLst>
            <pc:docMk/>
            <pc:sldMk cId="2723055989" sldId="297"/>
            <ac:picMk id="7" creationId="{7919EC3C-C086-9233-19FD-37A2236F5CBC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30.png>
</file>

<file path=ppt/media/image15.png>
</file>

<file path=ppt/media/image16.png>
</file>

<file path=ppt/media/image160.png>
</file>

<file path=ppt/media/image17.png>
</file>

<file path=ppt/media/image19.png>
</file>

<file path=ppt/media/image21.png>
</file>

<file path=ppt/media/image23.png>
</file>

<file path=ppt/media/image25.png>
</file>

<file path=ppt/media/image3.png>
</file>

<file path=ppt/media/image31.png>
</file>

<file path=ppt/media/image35.png>
</file>

<file path=ppt/media/image4.jpeg>
</file>

<file path=ppt/media/image5.jpeg>
</file>

<file path=ppt/media/image6.jpg>
</file>

<file path=ppt/media/image60.png>
</file>

<file path=ppt/media/image7.png>
</file>

<file path=ppt/media/image70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017EFD-040F-430D-BC51-4A21C474F304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328CFF-0477-43A4-B518-85804A9A601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2127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592068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4633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32319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125503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11022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643581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93461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27004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557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54682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187845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21347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788582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580203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69668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626921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38853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39524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3349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3424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0591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26203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5033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C8E9B81-A1C1-8070-F818-930C48FCBD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5FFB3CC-74A0-4D81-2143-8C6D9B0B29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4561773-DAD2-6042-9C41-2871426B9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E53FB9-CEDA-C5BF-5616-CAD0E4B22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95B9736-179E-A098-0FFD-BCFB21334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811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D46200-9237-36EB-2392-A770FE9D26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0569352-05D9-10ED-0BF5-AD9A31362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D54D704-F9CD-6D2D-AA3D-C7B2C8E50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09109FB-B074-EEAD-AC68-018F0A9C5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6379B9D-9466-2BA7-D6B1-E37FFD2DB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7123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11CA12E7-0D88-4A29-C614-EDEA4DF8FA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044F1C28-4026-67B1-0933-9A7F2C3F0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43F522F-C18D-2247-51CD-6FCD0E401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89B89B-F71D-A1E2-A57A-EFBDA6E12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D3A426-0322-D8C8-6D57-954788236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6307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0BAD1E-D815-7C13-02A0-215A4CCB8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00824D3-9CA1-9BE9-43E7-BD1E08821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6FD47ED-9B72-A81B-388D-EFF10989F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751DF62-8A96-4444-B74C-4418116E7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8519925-BC38-A619-1EA4-7DC525B15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0582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38CEF50-F94C-68DA-2664-DA4240E0F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0CFD164-C627-8E56-2A0C-D276EAA3C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4DD295E-A773-235D-DD70-6DBC588E2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D786A1-8D73-3555-F6F9-DDDDAF51D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104E7F-A301-0ED3-CCF5-F860F6747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9615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98F917-322E-D78E-BA74-E0A54AC67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9262BB-6F5D-07D0-ECF4-F97E3B28F0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8DCC8E4-2E97-9FD7-C8C3-117634494E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9C7B27C-7E63-EA49-B813-35500E792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F4FDCF1-ED89-580F-46EF-E6F3C43E8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044EB81-FD94-46A9-DE0D-507954ED4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49862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0FF3284-A5B5-8470-BF23-81772ED489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0256C43-E061-0711-E51D-6BF930E16B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7051AD8-9232-54AE-7DBE-1DD48F7E6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CAA8CF5-A3C8-2A92-A2F3-C42EA940CB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C7FD432-8386-4F47-335C-AC0276E621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782C92D-ADCF-B259-77E7-177792A99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CE485677-40CB-3B7C-1EF2-EB237875F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2B78315-B083-2583-DF4E-F7411D82C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3578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09384F-5355-F461-9C08-BED5D640F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AF993FC-F78B-4CC0-6FA3-74CD45884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1B527A42-5581-42E2-5C2E-EB5B855A7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23D1648-B000-09DB-868A-53F0D44C4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474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09B68C52-7987-1AB0-13B8-CC842128C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B9C41DE-D039-F04E-5AAB-47AB1B1F5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4D2C45E-ABD8-A747-7D37-D6B57E5B2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08924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EB40A4-86FB-5A47-77CE-F8F5CB640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534668-5E79-9BF6-DF23-8A0CBCBE0B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BAF8C8A-17CA-E46C-D838-394ED01089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B053CA-6C0A-7E62-8867-CF661D3F6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A4E1DE9-A84F-B0D2-D54E-883A5156C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CD8B855-F560-6654-BDFD-110254769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5837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F1EC70-2978-DE6A-3786-BA53C0F91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DF46276-3E9C-1CBF-D3B4-A884922E6A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C9063CA-7C69-CABE-1905-03DCF5E30D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ED146AF-9FC6-9B30-1C26-203292350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9E31F43-4F5A-F3FF-6292-A8F85785A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9356B62-BAB6-7C84-05DF-124BB8705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5836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BC886AE-4029-D9FC-8719-0EEA9E88C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2C797D5-3940-2CDA-B657-F4485E6F97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9BBDE1C-ACC5-8204-EBF0-84869BEFD6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78A2A2-9734-4F8C-8CA3-4675ABFA4E3E}" type="datetimeFigureOut">
              <a:rPr lang="it-IT" smtClean="0"/>
              <a:t>18/10/2024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A007CD-A9AD-AE1E-923D-409B31405E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420F6D7-2281-8815-BF5F-CAFCCAFFD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E207B5-DA92-4A98-8DD1-6010C60A3EF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8450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2.emf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emf"/><Relationship Id="rId5" Type="http://schemas.openxmlformats.org/officeDocument/2006/relationships/image" Target="../media/image130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1.png"/><Relationship Id="rId5" Type="http://schemas.openxmlformats.org/officeDocument/2006/relationships/image" Target="../media/image20.emf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3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22.emf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5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35.png"/><Relationship Id="rId5" Type="http://schemas.openxmlformats.org/officeDocument/2006/relationships/image" Target="../media/image24.emf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2722879" y="5193916"/>
            <a:ext cx="8114107" cy="636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2500"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SzPts val="2400"/>
              <a:buFont typeface="Helvetica Neue"/>
              <a:buNone/>
            </a:pPr>
            <a:r>
              <a:rPr lang="it-IT" sz="2400" b="1" dirty="0" err="1">
                <a:solidFill>
                  <a:srgbClr val="FFC000"/>
                </a:solidFill>
                <a:latin typeface="Helvetica Neue"/>
                <a:sym typeface="Helvetica Neue"/>
              </a:rPr>
              <a:t>Collision</a:t>
            </a:r>
            <a:r>
              <a:rPr lang="it-IT" sz="2400" b="1" dirty="0">
                <a:solidFill>
                  <a:srgbClr val="FFC000"/>
                </a:solidFill>
                <a:latin typeface="Helvetica Neue"/>
                <a:sym typeface="Helvetica Neue"/>
              </a:rPr>
              <a:t> </a:t>
            </a:r>
            <a:r>
              <a:rPr lang="it-IT" sz="2400" b="1" dirty="0" err="1">
                <a:solidFill>
                  <a:srgbClr val="FFC000"/>
                </a:solidFill>
                <a:latin typeface="Helvetica Neue"/>
                <a:sym typeface="Helvetica Neue"/>
              </a:rPr>
              <a:t>avoidance</a:t>
            </a:r>
            <a:r>
              <a:rPr lang="it-IT" sz="2400" b="1" dirty="0">
                <a:solidFill>
                  <a:srgbClr val="FFC000"/>
                </a:solidFill>
                <a:latin typeface="Helvetica Neue"/>
                <a:sym typeface="Helvetica Neue"/>
              </a:rPr>
              <a:t> and </a:t>
            </a:r>
            <a:r>
              <a:rPr lang="it-IT" sz="2400" b="1" dirty="0" err="1">
                <a:solidFill>
                  <a:srgbClr val="FFC000"/>
                </a:solidFill>
                <a:latin typeface="Helvetica Neue"/>
                <a:sym typeface="Helvetica Neue"/>
              </a:rPr>
              <a:t>coordination</a:t>
            </a:r>
            <a:r>
              <a:rPr lang="it-IT" sz="2400" b="1" dirty="0">
                <a:solidFill>
                  <a:srgbClr val="FFC000"/>
                </a:solidFill>
                <a:latin typeface="Helvetica Neue"/>
                <a:sym typeface="Helvetica Neue"/>
              </a:rPr>
              <a:t> for a fleet of </a:t>
            </a:r>
            <a:r>
              <a:rPr lang="it-IT" sz="2400" b="1" dirty="0" err="1">
                <a:solidFill>
                  <a:srgbClr val="FFC000"/>
                </a:solidFill>
                <a:latin typeface="Helvetica Neue"/>
                <a:sym typeface="Helvetica Neue"/>
              </a:rPr>
              <a:t>robots</a:t>
            </a:r>
            <a:endParaRPr dirty="0"/>
          </a:p>
        </p:txBody>
      </p:sp>
      <p:pic>
        <p:nvPicPr>
          <p:cNvPr id="85" name="Google Shape;85;p1" descr="Immagine che contiene interno, edificio, scaffale, arancione&#10;&#10;Descrizione generat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48534" y="1345624"/>
            <a:ext cx="6494933" cy="3566968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"/>
          <p:cNvSpPr txBox="1"/>
          <p:nvPr/>
        </p:nvSpPr>
        <p:spPr>
          <a:xfrm>
            <a:off x="2736773" y="5803080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1400"/>
              <a:buFont typeface="Helvetica Neue"/>
              <a:buNone/>
            </a:pPr>
            <a:r>
              <a:rPr lang="it-IT" sz="1400" b="1" dirty="0">
                <a:solidFill>
                  <a:srgbClr val="009DE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Luca Marseglia</a:t>
            </a:r>
            <a:endParaRPr dirty="0"/>
          </a:p>
        </p:txBody>
      </p:sp>
      <p:sp>
        <p:nvSpPr>
          <p:cNvPr id="87" name="Google Shape;87;p1"/>
          <p:cNvSpPr txBox="1"/>
          <p:nvPr/>
        </p:nvSpPr>
        <p:spPr>
          <a:xfrm>
            <a:off x="2848533" y="4945264"/>
            <a:ext cx="3538730" cy="230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900" b="0" i="1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Amazon Robotics machines in a Amazon warehouse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Before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optimization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– Finish time: 64.9 s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10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E42E1CBD-7F93-D57B-A0A7-231F2361A7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3600" y="1294070"/>
            <a:ext cx="6186206" cy="4639655"/>
          </a:xfrm>
          <a:prstGeom prst="rect">
            <a:avLst/>
          </a:prstGeom>
        </p:spPr>
      </p:pic>
      <p:pic>
        <p:nvPicPr>
          <p:cNvPr id="5" name="warehouse">
            <a:hlinkClick r:id="" action="ppaction://media"/>
            <a:extLst>
              <a:ext uri="{FF2B5EF4-FFF2-40B4-BE49-F238E27FC236}">
                <a16:creationId xmlns:a16="http://schemas.microsoft.com/office/drawing/2014/main" id="{1970D456-6157-1FA5-9E06-68DBE38D4C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88296" y="1613647"/>
            <a:ext cx="5760104" cy="432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626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Optimization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– MR: 50% / CF: 80% / P: 50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D1BFF68-43ED-7F7D-C6BA-3CB3B8562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3057" y="1337158"/>
            <a:ext cx="6881086" cy="516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971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Optimization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– MR: 50% / CF: 80% / </a:t>
            </a:r>
            <a:r>
              <a:rPr lang="it-IT" sz="4000" b="1" dirty="0">
                <a:solidFill>
                  <a:srgbClr val="FF00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P: 100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12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D1BFF68-43ED-7F7D-C6BA-3CB3B8562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3057" y="1337158"/>
            <a:ext cx="6881085" cy="516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034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Optimization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– </a:t>
            </a:r>
            <a:r>
              <a:rPr lang="it-IT" sz="4000" b="1" dirty="0">
                <a:solidFill>
                  <a:srgbClr val="FF00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MR: 75% 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/ CF: 80% / P: 100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13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D1BFF68-43ED-7F7D-C6BA-3CB3B8562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3057" y="1337158"/>
            <a:ext cx="6881084" cy="5160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920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Optimization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– </a:t>
            </a:r>
            <a:r>
              <a:rPr lang="it-IT" sz="4000" b="1" dirty="0">
                <a:solidFill>
                  <a:srgbClr val="FF000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MR: 75% 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/ CF: 80% / P: 100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14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9D514CF-6F06-0AEE-A745-B6F50F4AC65C}"/>
                  </a:ext>
                </a:extLst>
              </p:cNvPr>
              <p:cNvSpPr txBox="1"/>
              <p:nvPr/>
            </p:nvSpPr>
            <p:spPr>
              <a:xfrm>
                <a:off x="239400" y="1261934"/>
                <a:ext cx="11908465" cy="4162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b="0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it-IT" b="0" i="1" dirty="0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sub>
                          </m:sSub>
                          <m:r>
                            <a:rPr lang="it-IT" b="0" i="1" dirty="0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it-IT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d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[1, 84.93, 0.27, 1, 140.84, 0.89, 1,</m:t>
                      </m:r>
                      <m:r>
                        <a:rPr lang="it-IT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128.55, 0.47,</m:t>
                      </m:r>
                      <m:r>
                        <a:rPr lang="it-IT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1, 264.57, 0.93, 1, 89.36,</m:t>
                      </m:r>
                      <m:r>
                        <a:rPr lang="it-IT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0.89, 1, 120.67, 0.66,</m:t>
                      </m:r>
                      <m:r>
                        <a:rPr lang="it-IT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0, 84.29</m:t>
                      </m:r>
                      <m:r>
                        <a:rPr lang="it-IT" b="0" i="1" dirty="0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it-IT" i="1" dirty="0" smtClean="0">
                          <a:latin typeface="Cambria Math" panose="02040503050406030204" pitchFamily="18" charset="0"/>
                        </a:rPr>
                        <m:t> 	0.71]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6" name="CasellaDiTesto 5">
                <a:extLst>
                  <a:ext uri="{FF2B5EF4-FFF2-40B4-BE49-F238E27FC236}">
                    <a16:creationId xmlns:a16="http://schemas.microsoft.com/office/drawing/2014/main" id="{09D514CF-6F06-0AEE-A745-B6F50F4AC65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400" y="1261934"/>
                <a:ext cx="11908465" cy="416268"/>
              </a:xfrm>
              <a:prstGeom prst="rect">
                <a:avLst/>
              </a:prstGeom>
              <a:blipFill>
                <a:blip r:embed="rId5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Immagine 4">
            <a:extLst>
              <a:ext uri="{FF2B5EF4-FFF2-40B4-BE49-F238E27FC236}">
                <a16:creationId xmlns:a16="http://schemas.microsoft.com/office/drawing/2014/main" id="{E4FEF609-C24F-E012-FBA4-D425CE10662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8400" y="1749086"/>
            <a:ext cx="5975458" cy="4481593"/>
          </a:xfrm>
          <a:prstGeom prst="rect">
            <a:avLst/>
          </a:prstGeom>
        </p:spPr>
      </p:pic>
      <p:pic>
        <p:nvPicPr>
          <p:cNvPr id="7" name="warehouse">
            <a:hlinkClick r:id="" action="ppaction://media"/>
            <a:extLst>
              <a:ext uri="{FF2B5EF4-FFF2-40B4-BE49-F238E27FC236}">
                <a16:creationId xmlns:a16="http://schemas.microsoft.com/office/drawing/2014/main" id="{7CD4F228-588F-4180-E6BC-6D91ABD2E0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90254" y="1886061"/>
            <a:ext cx="5792824" cy="434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56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8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2851950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Energy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consumption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optimization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15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8558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Energy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optimization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: Multi-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objective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Pareto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problem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16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6172576-8D8C-9F41-44E8-07E23342C9B9}"/>
              </a:ext>
            </a:extLst>
          </p:cNvPr>
          <p:cNvSpPr txBox="1"/>
          <p:nvPr/>
        </p:nvSpPr>
        <p:spPr>
          <a:xfrm>
            <a:off x="567070" y="1509823"/>
            <a:ext cx="5947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The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objective</a:t>
            </a:r>
            <a:r>
              <a:rPr lang="it-IT" dirty="0"/>
              <a:t> </a:t>
            </a:r>
            <a:r>
              <a:rPr lang="it-IT" dirty="0" err="1"/>
              <a:t>functions</a:t>
            </a:r>
            <a:r>
              <a:rPr lang="it-IT" dirty="0"/>
              <a:t> </a:t>
            </a:r>
            <a:r>
              <a:rPr lang="it-IT" b="1" dirty="0" err="1"/>
              <a:t>contradict</a:t>
            </a:r>
            <a:r>
              <a:rPr lang="it-IT" b="1" dirty="0"/>
              <a:t> </a:t>
            </a:r>
            <a:r>
              <a:rPr lang="it-IT" b="1" dirty="0" err="1"/>
              <a:t>each</a:t>
            </a:r>
            <a:r>
              <a:rPr lang="it-IT" b="1" dirty="0"/>
              <a:t> </a:t>
            </a:r>
            <a:r>
              <a:rPr lang="it-IT" b="1" dirty="0" err="1"/>
              <a:t>other</a:t>
            </a:r>
            <a:r>
              <a:rPr lang="it-IT" dirty="0"/>
              <a:t>: </a:t>
            </a:r>
          </a:p>
          <a:p>
            <a:r>
              <a:rPr lang="it-IT" dirty="0"/>
              <a:t>a </a:t>
            </a:r>
            <a:r>
              <a:rPr lang="it-IT" b="1" dirty="0" err="1"/>
              <a:t>lower</a:t>
            </a:r>
            <a:r>
              <a:rPr lang="it-IT" b="1" dirty="0"/>
              <a:t> energy </a:t>
            </a:r>
            <a:r>
              <a:rPr lang="it-IT" b="1" dirty="0" err="1"/>
              <a:t>consumption</a:t>
            </a:r>
            <a:r>
              <a:rPr lang="it-IT" b="1" dirty="0"/>
              <a:t> </a:t>
            </a:r>
            <a:r>
              <a:rPr lang="it-IT" dirty="0" err="1"/>
              <a:t>implies</a:t>
            </a:r>
            <a:r>
              <a:rPr lang="it-IT" dirty="0"/>
              <a:t> a </a:t>
            </a:r>
            <a:r>
              <a:rPr lang="it-IT" b="1" dirty="0" err="1"/>
              <a:t>higher</a:t>
            </a:r>
            <a:r>
              <a:rPr lang="it-IT" b="1" dirty="0"/>
              <a:t> finish time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78C61C4-AB72-6E96-D549-FE98DBEC37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070" y="2456650"/>
            <a:ext cx="6604457" cy="3989158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E1AE353A-CB6E-7540-8891-E76392931FE3}"/>
              </a:ext>
            </a:extLst>
          </p:cNvPr>
          <p:cNvSpPr txBox="1"/>
          <p:nvPr/>
        </p:nvSpPr>
        <p:spPr>
          <a:xfrm>
            <a:off x="7171527" y="2889693"/>
            <a:ext cx="25296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f1: Finish time</a:t>
            </a:r>
          </a:p>
          <a:p>
            <a:r>
              <a:rPr lang="it-IT" dirty="0"/>
              <a:t>f2: Energy </a:t>
            </a:r>
            <a:r>
              <a:rPr lang="it-IT" dirty="0" err="1"/>
              <a:t>consumption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5087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Problem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setting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17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CE7C6031-B175-9608-CEB2-4A0AB24E503A}"/>
                  </a:ext>
                </a:extLst>
              </p:cNvPr>
              <p:cNvSpPr txBox="1"/>
              <p:nvPr/>
            </p:nvSpPr>
            <p:spPr>
              <a:xfrm>
                <a:off x="457200" y="3050482"/>
                <a:ext cx="9423798" cy="25169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𝐿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𝑠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1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1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𝐿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𝑠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2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…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, </m:t>
                                      </m:r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e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𝑁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𝐿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𝑠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𝑁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𝑁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𝑁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nary>
                                    <m:naryPr>
                                      <m:chr m:val="∑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  <m:e>
                                      <m:nary>
                                        <m:naryPr>
                                          <m:chr m:val="∑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𝑁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sup>
                                        <m:e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𝑎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𝑡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𝐾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𝑡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𝑘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⋅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it-IT">
                                              <a:latin typeface="Cambria Math" panose="02040503050406030204" pitchFamily="18" charset="0"/>
                                            </a:rPr>
                                            <m:t>Δ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e>
                                      </m:nary>
                                    </m:e>
                                  </m:nary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it-IT" b="0" dirty="0"/>
              </a:p>
              <a:p>
                <a:endParaRPr lang="it-IT" dirty="0"/>
              </a:p>
              <a:p>
                <a:r>
                  <a:rPr lang="it-IT" dirty="0"/>
                  <a:t>s.t.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d>
                              <m:dPr>
                                <m:begChr m:val="‖"/>
                                <m:endChr m:val="‖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≤0, ∀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,∀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0≤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≤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0.1≤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≤1</m:t>
                            </m:r>
                          </m:e>
                          <m:e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e>
                        </m:eqArr>
                      </m:e>
                    </m:d>
                  </m:oMath>
                </a14:m>
                <a:r>
                  <a:rPr lang="it-IT" dirty="0"/>
                  <a:t>	</a:t>
                </a:r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CE7C6031-B175-9608-CEB2-4A0AB24E50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3050482"/>
                <a:ext cx="9423798" cy="2516971"/>
              </a:xfrm>
              <a:prstGeom prst="rect">
                <a:avLst/>
              </a:prstGeom>
              <a:blipFill>
                <a:blip r:embed="rId3"/>
                <a:stretch>
                  <a:fillRect l="-51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768ADBC1-370D-F522-16E2-B9A016433827}"/>
                  </a:ext>
                </a:extLst>
              </p:cNvPr>
              <p:cNvSpPr txBox="1"/>
              <p:nvPr/>
            </p:nvSpPr>
            <p:spPr>
              <a:xfrm>
                <a:off x="457200" y="1248371"/>
                <a:ext cx="3888821" cy="92666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𝑇𝑂𝑇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it-IT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p>
                            <m:e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𝑡</m:t>
                                      </m:r>
                                    </m:e>
                                    <m:sub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it-IT" i="1">
                                  <a:latin typeface="Cambria Math" panose="02040503050406030204" pitchFamily="18" charset="0"/>
                                </a:rPr>
                                <m:t>⋅</m:t>
                              </m:r>
                              <m:r>
                                <m:rPr>
                                  <m:sty m:val="p"/>
                                </m:rPr>
                                <a:rPr lang="it-IT">
                                  <a:latin typeface="Cambria Math" panose="02040503050406030204" pitchFamily="18" charset="0"/>
                                </a:rPr>
                                <m:t>Δ</m:t>
                              </m:r>
                              <m:sSub>
                                <m:sSubPr>
                                  <m:ctrlPr>
                                    <a:rPr lang="it-IT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</m:e>
                          </m:nary>
                        </m:e>
                      </m:nary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768ADBC1-370D-F522-16E2-B9A0164338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248371"/>
                <a:ext cx="3888821" cy="92666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F02F3876-D6C7-FDDE-9935-27B2E4D70070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2401611" y="2175035"/>
            <a:ext cx="0" cy="80917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7BF8CFC4-2A7A-A098-EB65-CAA9B3B2993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1949"/>
          <a:stretch/>
        </p:blipFill>
        <p:spPr>
          <a:xfrm>
            <a:off x="4346021" y="959272"/>
            <a:ext cx="5618845" cy="202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45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magine 32">
            <a:extLst>
              <a:ext uri="{FF2B5EF4-FFF2-40B4-BE49-F238E27FC236}">
                <a16:creationId xmlns:a16="http://schemas.microsoft.com/office/drawing/2014/main" id="{EF618763-EE29-3731-4AED-F497CB4F7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0344" y="1804433"/>
            <a:ext cx="6166293" cy="4624720"/>
          </a:xfrm>
          <a:prstGeom prst="rect">
            <a:avLst/>
          </a:prstGeom>
        </p:spPr>
      </p:pic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Results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– Finish time: 67.9 s / Total energy: 85 kJ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18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6710EA45-8722-6AC4-0BC7-3EA42DD0CF67}"/>
              </a:ext>
            </a:extLst>
          </p:cNvPr>
          <p:cNvSpPr txBox="1"/>
          <p:nvPr/>
        </p:nvSpPr>
        <p:spPr>
          <a:xfrm>
            <a:off x="457200" y="1275906"/>
            <a:ext cx="5547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robots</a:t>
            </a:r>
            <a:r>
              <a:rPr lang="it-IT" dirty="0"/>
              <a:t> are </a:t>
            </a:r>
            <a:r>
              <a:rPr lang="it-IT" dirty="0" err="1"/>
              <a:t>supposed</a:t>
            </a:r>
            <a:r>
              <a:rPr lang="it-IT" dirty="0"/>
              <a:t> to </a:t>
            </a:r>
            <a:r>
              <a:rPr lang="it-IT" dirty="0" err="1"/>
              <a:t>have</a:t>
            </a:r>
            <a:r>
              <a:rPr lang="it-IT" dirty="0"/>
              <a:t> a mass of 1000 kg.</a:t>
            </a:r>
          </a:p>
        </p:txBody>
      </p: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08B8372F-EBCE-D5D7-9C9D-460FF31B78F7}"/>
              </a:ext>
            </a:extLst>
          </p:cNvPr>
          <p:cNvCxnSpPr>
            <a:cxnSpLocks/>
          </p:cNvCxnSpPr>
          <p:nvPr/>
        </p:nvCxnSpPr>
        <p:spPr>
          <a:xfrm flipV="1">
            <a:off x="2315993" y="2721935"/>
            <a:ext cx="1339703" cy="369332"/>
          </a:xfrm>
          <a:prstGeom prst="straightConnector1">
            <a:avLst/>
          </a:prstGeom>
          <a:ln w="38100">
            <a:solidFill>
              <a:schemeClr val="accent1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BA0AAF84-8ABB-0B61-4091-60F1F9989851}"/>
              </a:ext>
            </a:extLst>
          </p:cNvPr>
          <p:cNvSpPr txBox="1"/>
          <p:nvPr/>
        </p:nvSpPr>
        <p:spPr>
          <a:xfrm>
            <a:off x="457200" y="2896044"/>
            <a:ext cx="1921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/>
              <a:t>Selected</a:t>
            </a:r>
            <a:r>
              <a:rPr lang="it-IT" dirty="0"/>
              <a:t> </a:t>
            </a:r>
            <a:r>
              <a:rPr lang="it-IT" dirty="0" err="1"/>
              <a:t>solution</a:t>
            </a:r>
            <a:endParaRPr lang="it-IT" dirty="0"/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D5938915-492F-BF60-B7C4-5C9BC56EA3A9}"/>
              </a:ext>
            </a:extLst>
          </p:cNvPr>
          <p:cNvSpPr txBox="1"/>
          <p:nvPr/>
        </p:nvSpPr>
        <p:spPr>
          <a:xfrm>
            <a:off x="8066301" y="3070520"/>
            <a:ext cx="392695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Different</a:t>
            </a:r>
            <a:r>
              <a:rPr lang="it-IT" dirty="0"/>
              <a:t> </a:t>
            </a:r>
            <a:r>
              <a:rPr lang="it-IT" dirty="0" err="1"/>
              <a:t>criteria</a:t>
            </a:r>
            <a:r>
              <a:rPr lang="it-IT" dirty="0"/>
              <a:t> can be </a:t>
            </a:r>
            <a:r>
              <a:rPr lang="it-IT" dirty="0" err="1"/>
              <a:t>used</a:t>
            </a:r>
            <a:r>
              <a:rPr lang="it-IT" dirty="0"/>
              <a:t> to </a:t>
            </a:r>
            <a:r>
              <a:rPr lang="it-IT" dirty="0" err="1"/>
              <a:t>select</a:t>
            </a:r>
            <a:r>
              <a:rPr lang="it-IT" dirty="0"/>
              <a:t> the best </a:t>
            </a:r>
            <a:r>
              <a:rPr lang="it-IT" dirty="0" err="1"/>
              <a:t>solution</a:t>
            </a:r>
            <a:r>
              <a:rPr lang="it-IT" dirty="0"/>
              <a:t> </a:t>
            </a:r>
            <a:r>
              <a:rPr lang="it-IT" dirty="0" err="1"/>
              <a:t>among</a:t>
            </a:r>
            <a:r>
              <a:rPr lang="it-IT" dirty="0"/>
              <a:t> </a:t>
            </a:r>
            <a:r>
              <a:rPr lang="it-IT" dirty="0" err="1"/>
              <a:t>those</a:t>
            </a:r>
            <a:r>
              <a:rPr lang="it-IT" dirty="0"/>
              <a:t> on the Pareto front:</a:t>
            </a:r>
          </a:p>
          <a:p>
            <a:pPr marL="342900" indent="-342900">
              <a:buAutoNum type="arabicPeriod"/>
            </a:pPr>
            <a:r>
              <a:rPr lang="it-IT" dirty="0" err="1"/>
              <a:t>Lowest</a:t>
            </a:r>
            <a:r>
              <a:rPr lang="it-IT" dirty="0"/>
              <a:t> finish time</a:t>
            </a:r>
          </a:p>
          <a:p>
            <a:pPr marL="342900" indent="-342900">
              <a:buAutoNum type="arabicPeriod"/>
            </a:pPr>
            <a:r>
              <a:rPr lang="it-IT" dirty="0" err="1"/>
              <a:t>Lowest</a:t>
            </a:r>
            <a:r>
              <a:rPr lang="it-IT" dirty="0"/>
              <a:t> energy </a:t>
            </a:r>
            <a:r>
              <a:rPr lang="it-IT" dirty="0" err="1"/>
              <a:t>consumption</a:t>
            </a:r>
            <a:endParaRPr lang="it-IT" dirty="0"/>
          </a:p>
          <a:p>
            <a:pPr marL="342900" indent="-342900">
              <a:buAutoNum type="arabicPeriod"/>
            </a:pPr>
            <a:r>
              <a:rPr lang="it-IT" dirty="0"/>
              <a:t>Pareto-</a:t>
            </a:r>
            <a:r>
              <a:rPr lang="it-IT" dirty="0" err="1"/>
              <a:t>optimal</a:t>
            </a:r>
            <a:r>
              <a:rPr lang="it-IT" dirty="0"/>
              <a:t> </a:t>
            </a:r>
            <a:r>
              <a:rPr lang="it-IT" dirty="0" err="1"/>
              <a:t>solution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872776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Results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– Finish time: 67.9 s / Total energy: 85 kJ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19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3" name="Immagine 12">
            <a:extLst>
              <a:ext uri="{FF2B5EF4-FFF2-40B4-BE49-F238E27FC236}">
                <a16:creationId xmlns:a16="http://schemas.microsoft.com/office/drawing/2014/main" id="{B2606592-EA11-034A-1B5C-251792C93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029" y="1308565"/>
            <a:ext cx="10659142" cy="3712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498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Summary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E448329-FC80-D75B-84F0-FB39722BEF97}"/>
              </a:ext>
            </a:extLst>
          </p:cNvPr>
          <p:cNvSpPr txBox="1"/>
          <p:nvPr/>
        </p:nvSpPr>
        <p:spPr>
          <a:xfrm>
            <a:off x="457200" y="1463981"/>
            <a:ext cx="7545572" cy="33417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dirty="0" err="1"/>
              <a:t>Considerations</a:t>
            </a:r>
            <a:r>
              <a:rPr lang="it-IT" dirty="0"/>
              <a:t> for more </a:t>
            </a:r>
            <a:r>
              <a:rPr lang="it-IT" dirty="0" err="1"/>
              <a:t>than</a:t>
            </a:r>
            <a:r>
              <a:rPr lang="it-IT" dirty="0"/>
              <a:t> 2 </a:t>
            </a:r>
            <a:r>
              <a:rPr lang="it-IT" dirty="0" err="1"/>
              <a:t>robots</a:t>
            </a:r>
            <a:endParaRPr lang="it-IT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dirty="0"/>
              <a:t>Issues with the </a:t>
            </a:r>
            <a:r>
              <a:rPr lang="it-IT" dirty="0" err="1"/>
              <a:t>Fmincon</a:t>
            </a:r>
            <a:r>
              <a:rPr lang="it-IT" dirty="0"/>
              <a:t> </a:t>
            </a:r>
            <a:r>
              <a:rPr lang="it-IT" dirty="0" err="1"/>
              <a:t>approach</a:t>
            </a:r>
            <a:endParaRPr lang="it-IT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dirty="0" err="1"/>
              <a:t>Genetic</a:t>
            </a:r>
            <a:r>
              <a:rPr lang="it-IT" dirty="0"/>
              <a:t> </a:t>
            </a:r>
            <a:r>
              <a:rPr lang="it-IT" dirty="0" err="1"/>
              <a:t>Algorithm</a:t>
            </a:r>
            <a:endParaRPr lang="it-IT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dirty="0"/>
              <a:t>Energy </a:t>
            </a:r>
            <a:r>
              <a:rPr lang="it-IT" dirty="0" err="1"/>
              <a:t>consumption</a:t>
            </a:r>
            <a:r>
              <a:rPr lang="it-IT" dirty="0"/>
              <a:t>: Multi-</a:t>
            </a:r>
            <a:r>
              <a:rPr lang="it-IT" dirty="0" err="1"/>
              <a:t>objective</a:t>
            </a:r>
            <a:r>
              <a:rPr lang="it-IT" dirty="0"/>
              <a:t> </a:t>
            </a:r>
            <a:r>
              <a:rPr lang="it-IT" dirty="0" err="1"/>
              <a:t>optimization</a:t>
            </a:r>
            <a:endParaRPr lang="it-IT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dirty="0" err="1"/>
              <a:t>Comparison</a:t>
            </a:r>
            <a:r>
              <a:rPr lang="it-IT" dirty="0"/>
              <a:t> with the </a:t>
            </a:r>
            <a:r>
              <a:rPr lang="it-IT" dirty="0" err="1"/>
              <a:t>previous</a:t>
            </a:r>
            <a:r>
              <a:rPr lang="it-IT" dirty="0"/>
              <a:t> </a:t>
            </a:r>
            <a:r>
              <a:rPr lang="it-IT" dirty="0" err="1"/>
              <a:t>approaches</a:t>
            </a:r>
            <a:r>
              <a:rPr lang="it-IT" dirty="0"/>
              <a:t> (VO </a:t>
            </a:r>
            <a:r>
              <a:rPr lang="it-IT" dirty="0" err="1"/>
              <a:t>combinations</a:t>
            </a:r>
            <a:r>
              <a:rPr lang="it-IT" dirty="0"/>
              <a:t> and </a:t>
            </a:r>
            <a:r>
              <a:rPr lang="it-IT" dirty="0" err="1"/>
              <a:t>Prioritzed</a:t>
            </a:r>
            <a:r>
              <a:rPr lang="it-IT" dirty="0"/>
              <a:t> planning)</a:t>
            </a:r>
          </a:p>
        </p:txBody>
      </p:sp>
    </p:spTree>
    <p:extLst>
      <p:ext uri="{BB962C8B-B14F-4D97-AF65-F5344CB8AC3E}">
        <p14:creationId xmlns:p14="http://schemas.microsoft.com/office/powerpoint/2010/main" val="31071566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Results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– Finish time: 67.9 s / Total energy: 85 kJ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5CA3580-9026-D6B5-A94C-602634C910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299513"/>
            <a:ext cx="5856600" cy="4392450"/>
          </a:xfrm>
          <a:prstGeom prst="rect">
            <a:avLst/>
          </a:prstGeom>
        </p:spPr>
      </p:pic>
      <p:pic>
        <p:nvPicPr>
          <p:cNvPr id="5" name="warehouse">
            <a:hlinkClick r:id="" action="ppaction://media"/>
            <a:extLst>
              <a:ext uri="{FF2B5EF4-FFF2-40B4-BE49-F238E27FC236}">
                <a16:creationId xmlns:a16="http://schemas.microsoft.com/office/drawing/2014/main" id="{36AF26A5-FB0E-ACD8-A5B6-6FCB208608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18805" y="1434067"/>
            <a:ext cx="5677195" cy="4257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302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2851950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Comparison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with the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previous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approaches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21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27603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624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Comparison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with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Velocity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Obstacles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Combination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22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3254EA88-F274-D6CD-DD00-BDE9F5381915}"/>
                  </a:ext>
                </a:extLst>
              </p:cNvPr>
              <p:cNvSpPr txBox="1"/>
              <p:nvPr/>
            </p:nvSpPr>
            <p:spPr>
              <a:xfrm>
                <a:off x="6979177" y="5895784"/>
                <a:ext cx="577702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it-IT" dirty="0"/>
                  <a:t>Max </a:t>
                </a:r>
                <a:r>
                  <a:rPr lang="it-IT" dirty="0" err="1"/>
                  <a:t>velocities</a:t>
                </a:r>
                <a:r>
                  <a:rPr lang="it-IT" dirty="0"/>
                  <a:t> = </a:t>
                </a:r>
                <a14:m>
                  <m:oMath xmlns:m="http://schemas.openxmlformats.org/officeDocument/2006/math">
                    <m:r>
                      <a:rPr lang="it-IT" i="1" dirty="0">
                        <a:latin typeface="Cambria Math" panose="02040503050406030204" pitchFamily="18" charset="0"/>
                      </a:rPr>
                      <m:t>[18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16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20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14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20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18</m:t>
                    </m:r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20]</m:t>
                    </m:r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3254EA88-F274-D6CD-DD00-BDE9F53819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9177" y="5895784"/>
                <a:ext cx="5777024" cy="369332"/>
              </a:xfrm>
              <a:prstGeom prst="rect">
                <a:avLst/>
              </a:prstGeom>
              <a:blipFill>
                <a:blip r:embed="rId5"/>
                <a:stretch>
                  <a:fillRect l="-949" t="-6557" b="-262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mmagine 3">
            <a:extLst>
              <a:ext uri="{FF2B5EF4-FFF2-40B4-BE49-F238E27FC236}">
                <a16:creationId xmlns:a16="http://schemas.microsoft.com/office/drawing/2014/main" id="{EF7B4A13-9A3D-322F-9871-D8679C84FC7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0800" y="1552604"/>
            <a:ext cx="5334000" cy="4000500"/>
          </a:xfrm>
          <a:prstGeom prst="rect">
            <a:avLst/>
          </a:prstGeom>
        </p:spPr>
      </p:pic>
      <p:pic>
        <p:nvPicPr>
          <p:cNvPr id="6" name="warehouse">
            <a:hlinkClick r:id="" action="ppaction://media"/>
            <a:extLst>
              <a:ext uri="{FF2B5EF4-FFF2-40B4-BE49-F238E27FC236}">
                <a16:creationId xmlns:a16="http://schemas.microsoft.com/office/drawing/2014/main" id="{438DA58C-76AF-42A7-4323-C5E2BA4BBF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33400" y="1552604"/>
            <a:ext cx="5715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565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7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624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Comparison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with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Prioritized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Planning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23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958667A5-6562-C455-2F25-3279E40314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48400" y="1363625"/>
            <a:ext cx="5507666" cy="413074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3254EA88-F274-D6CD-DD00-BDE9F5381915}"/>
                  </a:ext>
                </a:extLst>
              </p:cNvPr>
              <p:cNvSpPr txBox="1"/>
              <p:nvPr/>
            </p:nvSpPr>
            <p:spPr>
              <a:xfrm>
                <a:off x="6096000" y="5943751"/>
                <a:ext cx="5777024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it-IT" dirty="0"/>
                  <a:t>Max </a:t>
                </a:r>
                <a:r>
                  <a:rPr lang="it-IT" dirty="0" err="1"/>
                  <a:t>velocities</a:t>
                </a:r>
                <a:r>
                  <a:rPr lang="it-IT" dirty="0"/>
                  <a:t> = </a:t>
                </a:r>
                <a14:m>
                  <m:oMath xmlns:m="http://schemas.openxmlformats.org/officeDocument/2006/math">
                    <m:r>
                      <a:rPr lang="it-IT" i="1" dirty="0" smtClean="0">
                        <a:latin typeface="Cambria Math" panose="02040503050406030204" pitchFamily="18" charset="0"/>
                      </a:rPr>
                      <m:t>[20,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16.50,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13.75,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19.33,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19.74,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20,</m:t>
                    </m:r>
                    <m:r>
                      <a:rPr lang="it-IT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it-IT" i="1" dirty="0" smtClean="0">
                        <a:latin typeface="Cambria Math" panose="02040503050406030204" pitchFamily="18" charset="0"/>
                      </a:rPr>
                      <m:t>16.26]</m:t>
                    </m:r>
                  </m:oMath>
                </a14:m>
                <a:endParaRPr lang="it-IT" dirty="0"/>
              </a:p>
            </p:txBody>
          </p:sp>
        </mc:Choice>
        <mc:Fallback xmlns="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3254EA88-F274-D6CD-DD00-BDE9F538191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5943751"/>
                <a:ext cx="5777024" cy="369332"/>
              </a:xfrm>
              <a:prstGeom prst="rect">
                <a:avLst/>
              </a:prstGeom>
              <a:blipFill>
                <a:blip r:embed="rId6"/>
                <a:stretch>
                  <a:fillRect l="-844" t="-6557" b="-2623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warehouse">
            <a:hlinkClick r:id="" action="ppaction://media"/>
            <a:extLst>
              <a:ext uri="{FF2B5EF4-FFF2-40B4-BE49-F238E27FC236}">
                <a16:creationId xmlns:a16="http://schemas.microsoft.com/office/drawing/2014/main" id="{F30CFAE4-0FB4-0CCB-25DA-E083017AC0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7200" y="1415016"/>
            <a:ext cx="5777023" cy="4332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8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4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544922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Comparison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with the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other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approaches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7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robots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– 20 m/s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24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2EB1BA43-6CDC-2143-894F-B4FDACAD9C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8579076"/>
              </p:ext>
            </p:extLst>
          </p:nvPr>
        </p:nvGraphicFramePr>
        <p:xfrm>
          <a:off x="442054" y="2120297"/>
          <a:ext cx="11307892" cy="3388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769780">
                  <a:extLst>
                    <a:ext uri="{9D8B030D-6E8A-4147-A177-3AD203B41FA5}">
                      <a16:colId xmlns:a16="http://schemas.microsoft.com/office/drawing/2014/main" val="1363656140"/>
                    </a:ext>
                  </a:extLst>
                </a:gridCol>
                <a:gridCol w="2282194">
                  <a:extLst>
                    <a:ext uri="{9D8B030D-6E8A-4147-A177-3AD203B41FA5}">
                      <a16:colId xmlns:a16="http://schemas.microsoft.com/office/drawing/2014/main" val="32135721"/>
                    </a:ext>
                  </a:extLst>
                </a:gridCol>
                <a:gridCol w="2920409">
                  <a:extLst>
                    <a:ext uri="{9D8B030D-6E8A-4147-A177-3AD203B41FA5}">
                      <a16:colId xmlns:a16="http://schemas.microsoft.com/office/drawing/2014/main" val="2738582311"/>
                    </a:ext>
                  </a:extLst>
                </a:gridCol>
                <a:gridCol w="2232837">
                  <a:extLst>
                    <a:ext uri="{9D8B030D-6E8A-4147-A177-3AD203B41FA5}">
                      <a16:colId xmlns:a16="http://schemas.microsoft.com/office/drawing/2014/main" val="2751344880"/>
                    </a:ext>
                  </a:extLst>
                </a:gridCol>
                <a:gridCol w="2102672">
                  <a:extLst>
                    <a:ext uri="{9D8B030D-6E8A-4147-A177-3AD203B41FA5}">
                      <a16:colId xmlns:a16="http://schemas.microsoft.com/office/drawing/2014/main" val="9312973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it-IT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 err="1"/>
                        <a:t>Velocity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Obstacles</a:t>
                      </a:r>
                      <a:endParaRPr lang="it-IT" b="1" dirty="0"/>
                    </a:p>
                    <a:p>
                      <a:pPr algn="ctr"/>
                      <a:r>
                        <a:rPr lang="it-IT" b="1" dirty="0" err="1"/>
                        <a:t>Combinations</a:t>
                      </a:r>
                      <a:endParaRPr lang="it-IT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 err="1"/>
                        <a:t>Prioritized</a:t>
                      </a:r>
                      <a:r>
                        <a:rPr lang="it-IT" b="1" dirty="0"/>
                        <a:t> planning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Single-</a:t>
                      </a:r>
                      <a:r>
                        <a:rPr lang="it-IT" b="1" dirty="0" err="1"/>
                        <a:t>objective</a:t>
                      </a:r>
                      <a:r>
                        <a:rPr lang="it-IT" b="1" dirty="0"/>
                        <a:t> GA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Multi-</a:t>
                      </a:r>
                      <a:r>
                        <a:rPr lang="it-IT" b="1" dirty="0" err="1"/>
                        <a:t>objective</a:t>
                      </a:r>
                      <a:r>
                        <a:rPr lang="it-IT" b="1" dirty="0"/>
                        <a:t> GA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6873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b="1" dirty="0" err="1"/>
                        <a:t>Result</a:t>
                      </a:r>
                      <a:endParaRPr lang="it-IT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69.7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75.8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67.4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67.9 s / 85 kJ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5501443"/>
                  </a:ext>
                </a:extLst>
              </a:tr>
              <a:tr h="248566">
                <a:tc>
                  <a:txBody>
                    <a:bodyPr/>
                    <a:lstStyle/>
                    <a:p>
                      <a:pPr algn="ctr"/>
                      <a:r>
                        <a:rPr lang="it-IT" b="1" dirty="0" err="1"/>
                        <a:t>Execution</a:t>
                      </a:r>
                      <a:r>
                        <a:rPr lang="it-IT" b="1" dirty="0"/>
                        <a:t>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12m 6s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9.93 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7m 22s</a:t>
                      </a:r>
                    </a:p>
                    <a:p>
                      <a:pPr algn="ctr"/>
                      <a:r>
                        <a:rPr lang="it-IT" dirty="0"/>
                        <a:t>(76 generations,</a:t>
                      </a:r>
                    </a:p>
                    <a:p>
                      <a:pPr algn="ctr"/>
                      <a:r>
                        <a:rPr lang="it-IT" dirty="0"/>
                        <a:t>20 </a:t>
                      </a:r>
                      <a:r>
                        <a:rPr lang="it-IT" dirty="0" err="1"/>
                        <a:t>stall</a:t>
                      </a:r>
                      <a:r>
                        <a:rPr lang="it-IT" dirty="0"/>
                        <a:t> generations)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8m 59 s</a:t>
                      </a:r>
                    </a:p>
                    <a:p>
                      <a:pPr algn="ctr"/>
                      <a:r>
                        <a:rPr lang="it-IT" dirty="0"/>
                        <a:t>(80 generations)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24476585"/>
                  </a:ext>
                </a:extLst>
              </a:tr>
              <a:tr h="248566">
                <a:tc>
                  <a:txBody>
                    <a:bodyPr/>
                    <a:lstStyle/>
                    <a:p>
                      <a:pPr algn="ctr"/>
                      <a:r>
                        <a:rPr lang="it-IT" b="1" dirty="0"/>
                        <a:t>Notes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The </a:t>
                      </a:r>
                      <a:r>
                        <a:rPr lang="it-IT" dirty="0" err="1"/>
                        <a:t>execution</a:t>
                      </a:r>
                      <a:r>
                        <a:rPr lang="it-IT" dirty="0"/>
                        <a:t> time </a:t>
                      </a:r>
                      <a:r>
                        <a:rPr lang="it-IT" dirty="0" err="1"/>
                        <a:t>strongly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depends</a:t>
                      </a:r>
                      <a:r>
                        <a:rPr lang="it-IT" dirty="0"/>
                        <a:t> on the </a:t>
                      </a:r>
                      <a:r>
                        <a:rPr lang="it-IT" dirty="0" err="1"/>
                        <a:t>resolution</a:t>
                      </a:r>
                      <a:r>
                        <a:rPr lang="it-IT" dirty="0"/>
                        <a:t> of the </a:t>
                      </a:r>
                      <a:r>
                        <a:rPr lang="it-IT" dirty="0" err="1"/>
                        <a:t>search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space</a:t>
                      </a:r>
                      <a:r>
                        <a:rPr lang="it-IT" dirty="0"/>
                        <a:t> and the </a:t>
                      </a:r>
                      <a:r>
                        <a:rPr lang="it-IT" dirty="0" err="1"/>
                        <a:t>number</a:t>
                      </a:r>
                      <a:r>
                        <a:rPr lang="it-IT" dirty="0"/>
                        <a:t> of </a:t>
                      </a:r>
                      <a:r>
                        <a:rPr lang="it-IT" dirty="0" err="1"/>
                        <a:t>robots</a:t>
                      </a: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The finish time can be </a:t>
                      </a:r>
                      <a:r>
                        <a:rPr lang="it-IT" dirty="0" err="1"/>
                        <a:t>heavily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affected</a:t>
                      </a:r>
                      <a:r>
                        <a:rPr lang="it-IT" dirty="0"/>
                        <a:t> by the scenario of the </a:t>
                      </a:r>
                      <a:r>
                        <a:rPr lang="it-IT" dirty="0" err="1"/>
                        <a:t>trajectories</a:t>
                      </a:r>
                      <a:r>
                        <a:rPr lang="it-IT" dirty="0"/>
                        <a:t>, </a:t>
                      </a:r>
                      <a:r>
                        <a:rPr lang="it-IT" dirty="0" err="1"/>
                        <a:t>depending</a:t>
                      </a:r>
                      <a:r>
                        <a:rPr lang="it-IT" dirty="0"/>
                        <a:t> on the </a:t>
                      </a:r>
                      <a:r>
                        <a:rPr lang="it-IT" dirty="0" err="1"/>
                        <a:t>heuristics</a:t>
                      </a:r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it-IT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7819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93155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Considerations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for more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than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2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robots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E448329-FC80-D75B-84F0-FB39722BEF97}"/>
              </a:ext>
            </a:extLst>
          </p:cNvPr>
          <p:cNvSpPr txBox="1"/>
          <p:nvPr/>
        </p:nvSpPr>
        <p:spPr>
          <a:xfrm>
            <a:off x="457199" y="1463981"/>
            <a:ext cx="7942521" cy="38957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dirty="0" err="1"/>
              <a:t>constraint</a:t>
            </a:r>
            <a:r>
              <a:rPr lang="it-IT" dirty="0"/>
              <a:t> on the </a:t>
            </a:r>
            <a:r>
              <a:rPr lang="it-IT" dirty="0" err="1"/>
              <a:t>safety</a:t>
            </a:r>
            <a:r>
              <a:rPr lang="it-IT" dirty="0"/>
              <a:t> </a:t>
            </a:r>
            <a:r>
              <a:rPr lang="it-IT" dirty="0" err="1"/>
              <a:t>margin</a:t>
            </a:r>
            <a:r>
              <a:rPr lang="it-IT" dirty="0"/>
              <a:t> </a:t>
            </a:r>
            <a:r>
              <a:rPr lang="it-IT" dirty="0" err="1"/>
              <a:t>does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refer</a:t>
            </a:r>
            <a:r>
              <a:rPr lang="it-IT" dirty="0"/>
              <a:t> to the </a:t>
            </a:r>
            <a:r>
              <a:rPr lang="it-IT" dirty="0" err="1"/>
              <a:t>distance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pairs</a:t>
            </a:r>
            <a:r>
              <a:rPr lang="it-IT" dirty="0"/>
              <a:t> of </a:t>
            </a:r>
            <a:r>
              <a:rPr lang="it-IT" dirty="0" err="1"/>
              <a:t>robots</a:t>
            </a:r>
            <a:r>
              <a:rPr lang="it-IT" dirty="0"/>
              <a:t>, </a:t>
            </a:r>
            <a:r>
              <a:rPr lang="it-IT" dirty="0" err="1"/>
              <a:t>but</a:t>
            </a:r>
            <a:r>
              <a:rPr lang="it-IT" dirty="0"/>
              <a:t> to the </a:t>
            </a:r>
            <a:r>
              <a:rPr lang="it-IT" b="1" dirty="0"/>
              <a:t>minimum </a:t>
            </a:r>
            <a:r>
              <a:rPr lang="it-IT" b="1" dirty="0" err="1"/>
              <a:t>distance</a:t>
            </a:r>
            <a:r>
              <a:rPr lang="it-IT" b="1" dirty="0"/>
              <a:t> </a:t>
            </a:r>
            <a:r>
              <a:rPr lang="it-IT" b="1" dirty="0" err="1"/>
              <a:t>between</a:t>
            </a:r>
            <a:r>
              <a:rPr lang="it-IT" b="1" dirty="0"/>
              <a:t> </a:t>
            </a:r>
            <a:r>
              <a:rPr lang="it-IT" b="1" dirty="0" err="1"/>
              <a:t>all</a:t>
            </a:r>
            <a:r>
              <a:rPr lang="it-IT" b="1" dirty="0"/>
              <a:t> the </a:t>
            </a:r>
            <a:r>
              <a:rPr lang="it-IT" b="1" dirty="0" err="1"/>
              <a:t>pairs</a:t>
            </a:r>
            <a:endParaRPr lang="it-IT" b="1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it-IT" b="1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it-IT" dirty="0"/>
              <a:t>The slow-down </a:t>
            </a:r>
            <a:r>
              <a:rPr lang="it-IT" dirty="0" err="1"/>
              <a:t>segment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</a:t>
            </a:r>
            <a:r>
              <a:rPr lang="it-IT" dirty="0" err="1"/>
              <a:t>applied</a:t>
            </a:r>
            <a:r>
              <a:rPr lang="it-IT" dirty="0"/>
              <a:t> on the first </a:t>
            </a:r>
            <a:r>
              <a:rPr lang="it-IT" dirty="0" err="1"/>
              <a:t>segment</a:t>
            </a:r>
            <a:r>
              <a:rPr lang="it-IT" dirty="0"/>
              <a:t>, so </a:t>
            </a:r>
            <a:r>
              <a:rPr lang="it-IT" dirty="0" err="1"/>
              <a:t>that</a:t>
            </a:r>
            <a:r>
              <a:rPr lang="it-IT" dirty="0"/>
              <a:t> the </a:t>
            </a:r>
            <a:r>
              <a:rPr lang="it-IT" dirty="0" err="1"/>
              <a:t>collisions</a:t>
            </a:r>
            <a:r>
              <a:rPr lang="it-IT" dirty="0"/>
              <a:t> can be </a:t>
            </a:r>
            <a:r>
              <a:rPr lang="it-IT" dirty="0" err="1"/>
              <a:t>solved</a:t>
            </a:r>
            <a:r>
              <a:rPr lang="it-IT" dirty="0"/>
              <a:t> </a:t>
            </a:r>
            <a:r>
              <a:rPr lang="it-IT" dirty="0" err="1"/>
              <a:t>at</a:t>
            </a:r>
            <a:r>
              <a:rPr lang="it-IT" dirty="0"/>
              <a:t> once in an </a:t>
            </a:r>
            <a:r>
              <a:rPr lang="it-IT" dirty="0" err="1"/>
              <a:t>optimal</a:t>
            </a:r>
            <a:r>
              <a:rPr lang="it-IT" dirty="0"/>
              <a:t> way. </a:t>
            </a:r>
            <a:r>
              <a:rPr lang="it-IT" b="1" dirty="0" err="1"/>
              <a:t>This</a:t>
            </a:r>
            <a:r>
              <a:rPr lang="it-IT" b="1" dirty="0"/>
              <a:t> </a:t>
            </a:r>
            <a:r>
              <a:rPr lang="it-IT" b="1" dirty="0" err="1"/>
              <a:t>is</a:t>
            </a:r>
            <a:r>
              <a:rPr lang="it-IT" b="1" dirty="0"/>
              <a:t> </a:t>
            </a:r>
            <a:r>
              <a:rPr lang="it-IT" b="1" dirty="0" err="1"/>
              <a:t>different</a:t>
            </a:r>
            <a:r>
              <a:rPr lang="it-IT" b="1" dirty="0"/>
              <a:t> from the concept of the </a:t>
            </a:r>
            <a:r>
              <a:rPr lang="it-IT" b="1" dirty="0" err="1"/>
              <a:t>Prioritized</a:t>
            </a:r>
            <a:r>
              <a:rPr lang="it-IT" b="1" dirty="0"/>
              <a:t> planning</a:t>
            </a:r>
            <a:r>
              <a:rPr lang="it-IT" dirty="0"/>
              <a:t>,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modifies</a:t>
            </a:r>
            <a:r>
              <a:rPr lang="it-IT" dirty="0"/>
              <a:t> the overall maximum </a:t>
            </a:r>
            <a:r>
              <a:rPr lang="it-IT" dirty="0" err="1"/>
              <a:t>velocities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885AF94-F2CB-D446-AD51-0CD03F060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8968" y="1463981"/>
            <a:ext cx="3792279" cy="284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7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Fmincon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issues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4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Optimization in Machine Learning » Lamarr-Blog">
            <a:extLst>
              <a:ext uri="{FF2B5EF4-FFF2-40B4-BE49-F238E27FC236}">
                <a16:creationId xmlns:a16="http://schemas.microsoft.com/office/drawing/2014/main" id="{39591906-2846-D01F-4E2A-45239D12B0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39"/>
          <a:stretch/>
        </p:blipFill>
        <p:spPr bwMode="auto">
          <a:xfrm>
            <a:off x="457200" y="2734501"/>
            <a:ext cx="6036213" cy="312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9B68AB3-ECE2-D256-C5A3-5401BCAD8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230" y="2609973"/>
            <a:ext cx="4858713" cy="3369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E448329-FC80-D75B-84F0-FB39722BEF97}"/>
              </a:ext>
            </a:extLst>
          </p:cNvPr>
          <p:cNvSpPr txBox="1"/>
          <p:nvPr/>
        </p:nvSpPr>
        <p:spPr>
          <a:xfrm>
            <a:off x="2353340" y="2038141"/>
            <a:ext cx="2126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Local </a:t>
            </a:r>
            <a:r>
              <a:rPr lang="it-IT" b="1" dirty="0" err="1"/>
              <a:t>optimization</a:t>
            </a:r>
            <a:endParaRPr lang="it-IT" b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15E8729-1C47-27E5-C71B-D68BEB822170}"/>
              </a:ext>
            </a:extLst>
          </p:cNvPr>
          <p:cNvSpPr txBox="1"/>
          <p:nvPr/>
        </p:nvSpPr>
        <p:spPr>
          <a:xfrm>
            <a:off x="7971918" y="2070641"/>
            <a:ext cx="2704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Non-mixed </a:t>
            </a:r>
            <a:r>
              <a:rPr lang="it-IT" b="1" dirty="0" err="1"/>
              <a:t>optimization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149978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Genetic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Algorithm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5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2052" name="Picture 4" descr="CDN media">
            <a:extLst>
              <a:ext uri="{FF2B5EF4-FFF2-40B4-BE49-F238E27FC236}">
                <a16:creationId xmlns:a16="http://schemas.microsoft.com/office/drawing/2014/main" id="{D38FCB31-7C7E-EF55-0775-0AA8937EEA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435" y="1644502"/>
            <a:ext cx="4129129" cy="4173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881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Genetic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Algorithm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Optimization in Machine Learning » Lamarr-Blog">
            <a:extLst>
              <a:ext uri="{FF2B5EF4-FFF2-40B4-BE49-F238E27FC236}">
                <a16:creationId xmlns:a16="http://schemas.microsoft.com/office/drawing/2014/main" id="{39591906-2846-D01F-4E2A-45239D12B0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39"/>
          <a:stretch/>
        </p:blipFill>
        <p:spPr bwMode="auto">
          <a:xfrm>
            <a:off x="457200" y="2734501"/>
            <a:ext cx="6036213" cy="312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9B68AB3-ECE2-D256-C5A3-5401BCAD8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2230" y="2609973"/>
            <a:ext cx="4858713" cy="3369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8E448329-FC80-D75B-84F0-FB39722BEF97}"/>
              </a:ext>
            </a:extLst>
          </p:cNvPr>
          <p:cNvSpPr txBox="1"/>
          <p:nvPr/>
        </p:nvSpPr>
        <p:spPr>
          <a:xfrm>
            <a:off x="2353340" y="2038141"/>
            <a:ext cx="2249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Global </a:t>
            </a:r>
            <a:r>
              <a:rPr lang="it-IT" b="1" dirty="0" err="1"/>
              <a:t>optimization</a:t>
            </a:r>
            <a:endParaRPr lang="it-IT" b="1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015E8729-1C47-27E5-C71B-D68BEB822170}"/>
              </a:ext>
            </a:extLst>
          </p:cNvPr>
          <p:cNvSpPr txBox="1"/>
          <p:nvPr/>
        </p:nvSpPr>
        <p:spPr>
          <a:xfrm>
            <a:off x="7085872" y="2038141"/>
            <a:ext cx="4072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/>
              <a:t>Mixed-</a:t>
            </a:r>
            <a:r>
              <a:rPr lang="it-IT" b="1" dirty="0" err="1"/>
              <a:t>integer</a:t>
            </a:r>
            <a:r>
              <a:rPr lang="it-IT" b="1" dirty="0"/>
              <a:t> </a:t>
            </a:r>
            <a:r>
              <a:rPr lang="it-IT" b="1" dirty="0" err="1"/>
              <a:t>Nonlinear</a:t>
            </a:r>
            <a:r>
              <a:rPr lang="it-IT" b="1" dirty="0"/>
              <a:t> </a:t>
            </a:r>
            <a:r>
              <a:rPr lang="it-IT" b="1" dirty="0" err="1"/>
              <a:t>optimization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953715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Genetic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Algorithm</a:t>
            </a:r>
            <a:endParaRPr lang="it-IT" sz="4000" b="1" dirty="0">
              <a:solidFill>
                <a:srgbClr val="009DE0"/>
              </a:solidFill>
              <a:latin typeface="+mj-lt"/>
              <a:ea typeface="Calibri" panose="020F0502020204030204" pitchFamily="34" charset="0"/>
              <a:cs typeface="Calibri" panose="020F0502020204030204" pitchFamily="34" charset="0"/>
              <a:sym typeface="Play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7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4" name="Immagine 3" descr="Immagine che contiene testo, Carattere, linea, bianco&#10;&#10;Descrizione generata automaticamente">
            <a:extLst>
              <a:ext uri="{FF2B5EF4-FFF2-40B4-BE49-F238E27FC236}">
                <a16:creationId xmlns:a16="http://schemas.microsoft.com/office/drawing/2014/main" id="{5EE2EF14-D2A3-1898-080D-68E834F39E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88" y="1366640"/>
            <a:ext cx="11366377" cy="1519213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E96DD7B2-02E6-C698-5C29-4DDFCA62D0B7}"/>
              </a:ext>
            </a:extLst>
          </p:cNvPr>
          <p:cNvSpPr txBox="1"/>
          <p:nvPr/>
        </p:nvSpPr>
        <p:spPr>
          <a:xfrm>
            <a:off x="6174940" y="3581400"/>
            <a:ext cx="510266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Crossover: </a:t>
            </a:r>
            <a:r>
              <a:rPr lang="it-IT" dirty="0"/>
              <a:t>combine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solutions</a:t>
            </a:r>
            <a:r>
              <a:rPr lang="it-IT" dirty="0"/>
              <a:t> (</a:t>
            </a:r>
            <a:r>
              <a:rPr lang="it-IT" dirty="0" err="1"/>
              <a:t>genetic</a:t>
            </a:r>
            <a:r>
              <a:rPr lang="it-IT" dirty="0"/>
              <a:t> </a:t>
            </a:r>
            <a:r>
              <a:rPr lang="it-IT" dirty="0" err="1"/>
              <a:t>material</a:t>
            </a:r>
            <a:r>
              <a:rPr lang="it-IT" dirty="0"/>
              <a:t>) of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parents</a:t>
            </a:r>
            <a:r>
              <a:rPr lang="it-IT" dirty="0"/>
              <a:t> to produce a new </a:t>
            </a:r>
            <a:r>
              <a:rPr lang="it-IT" dirty="0" err="1"/>
              <a:t>offspring</a:t>
            </a:r>
            <a:r>
              <a:rPr lang="it-IT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/>
              <a:t>Mutation</a:t>
            </a:r>
            <a:r>
              <a:rPr lang="it-IT" b="1" dirty="0"/>
              <a:t>: </a:t>
            </a:r>
            <a:r>
              <a:rPr lang="it-IT" dirty="0"/>
              <a:t>introduce </a:t>
            </a:r>
            <a:r>
              <a:rPr lang="it-IT" dirty="0" err="1"/>
              <a:t>diversity</a:t>
            </a:r>
            <a:r>
              <a:rPr lang="it-IT" dirty="0"/>
              <a:t> by </a:t>
            </a:r>
            <a:r>
              <a:rPr lang="it-IT" dirty="0" err="1"/>
              <a:t>randomly</a:t>
            </a:r>
            <a:r>
              <a:rPr lang="it-IT" dirty="0"/>
              <a:t> </a:t>
            </a:r>
            <a:r>
              <a:rPr lang="it-IT" dirty="0" err="1"/>
              <a:t>altering</a:t>
            </a:r>
            <a:r>
              <a:rPr lang="it-IT" dirty="0"/>
              <a:t> the </a:t>
            </a:r>
            <a:r>
              <a:rPr lang="it-IT" dirty="0" err="1"/>
              <a:t>solutions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No crossover = no </a:t>
            </a:r>
            <a:r>
              <a:rPr lang="it-IT" b="1" dirty="0" err="1"/>
              <a:t>evolution</a:t>
            </a:r>
            <a:endParaRPr lang="it-IT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/>
              <a:t>No </a:t>
            </a:r>
            <a:r>
              <a:rPr lang="it-IT" b="1" dirty="0" err="1"/>
              <a:t>mutation</a:t>
            </a:r>
            <a:r>
              <a:rPr lang="it-IT" b="1" dirty="0"/>
              <a:t> = no </a:t>
            </a:r>
            <a:r>
              <a:rPr lang="it-IT" b="1" dirty="0" err="1"/>
              <a:t>exploration</a:t>
            </a:r>
            <a:endParaRPr lang="it-IT" b="1" dirty="0"/>
          </a:p>
        </p:txBody>
      </p:sp>
      <p:cxnSp>
        <p:nvCxnSpPr>
          <p:cNvPr id="10" name="Connettore 2 9">
            <a:extLst>
              <a:ext uri="{FF2B5EF4-FFF2-40B4-BE49-F238E27FC236}">
                <a16:creationId xmlns:a16="http://schemas.microsoft.com/office/drawing/2014/main" id="{1B98F48C-8CA9-0807-B296-B99A81D74E9F}"/>
              </a:ext>
            </a:extLst>
          </p:cNvPr>
          <p:cNvCxnSpPr>
            <a:cxnSpLocks/>
          </p:cNvCxnSpPr>
          <p:nvPr/>
        </p:nvCxnSpPr>
        <p:spPr>
          <a:xfrm>
            <a:off x="8000197" y="2799907"/>
            <a:ext cx="0" cy="7814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2FC79D4C-82AD-4228-5AD8-96F963F054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962" y="3190653"/>
            <a:ext cx="4627739" cy="3470804"/>
          </a:xfrm>
          <a:prstGeom prst="rect">
            <a:avLst/>
          </a:prstGeom>
        </p:spPr>
      </p:pic>
      <p:cxnSp>
        <p:nvCxnSpPr>
          <p:cNvPr id="3" name="Connettore 2 2">
            <a:extLst>
              <a:ext uri="{FF2B5EF4-FFF2-40B4-BE49-F238E27FC236}">
                <a16:creationId xmlns:a16="http://schemas.microsoft.com/office/drawing/2014/main" id="{EAE0D232-EB13-4A17-7A8C-E3FF6EFD2DD7}"/>
              </a:ext>
            </a:extLst>
          </p:cNvPr>
          <p:cNvCxnSpPr>
            <a:cxnSpLocks/>
          </p:cNvCxnSpPr>
          <p:nvPr/>
        </p:nvCxnSpPr>
        <p:spPr>
          <a:xfrm>
            <a:off x="8000197" y="5057554"/>
            <a:ext cx="0" cy="47846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7100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360027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Problem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setting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8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F8BBC966-64B7-A019-3191-B709BD8458A9}"/>
                  </a:ext>
                </a:extLst>
              </p:cNvPr>
              <p:cNvSpPr txBox="1"/>
              <p:nvPr/>
            </p:nvSpPr>
            <p:spPr>
              <a:xfrm>
                <a:off x="457200" y="5274658"/>
                <a:ext cx="3882217" cy="41614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sub>
                              </m:sSub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,…,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b>
                          </m:s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𝑠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</m:sub>
                              </m:sSub>
                            </m:sub>
                          </m:sSub>
                        </m:e>
                      </m:d>
                    </m:oMath>
                  </m:oMathPara>
                </a14:m>
                <a:endParaRPr lang="it-IT" dirty="0"/>
              </a:p>
            </p:txBody>
          </p:sp>
        </mc:Choice>
        <mc:Fallback xmlns="">
          <p:sp>
            <p:nvSpPr>
              <p:cNvPr id="4" name="CasellaDiTesto 3">
                <a:extLst>
                  <a:ext uri="{FF2B5EF4-FFF2-40B4-BE49-F238E27FC236}">
                    <a16:creationId xmlns:a16="http://schemas.microsoft.com/office/drawing/2014/main" id="{F8BBC966-64B7-A019-3191-B709BD8458A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5274658"/>
                <a:ext cx="3882217" cy="416140"/>
              </a:xfrm>
              <a:prstGeom prst="rect">
                <a:avLst/>
              </a:prstGeom>
              <a:blipFill>
                <a:blip r:embed="rId3"/>
                <a:stretch>
                  <a:fillRect b="-1449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CC10A340-0A8F-1622-F8A7-7622721441A4}"/>
                  </a:ext>
                </a:extLst>
              </p:cNvPr>
              <p:cNvSpPr txBox="1"/>
              <p:nvPr/>
            </p:nvSpPr>
            <p:spPr>
              <a:xfrm>
                <a:off x="457200" y="4171345"/>
                <a:ext cx="8739962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For </a:t>
                </a:r>
                <a:r>
                  <a:rPr lang="it-IT" dirty="0" err="1"/>
                  <a:t>every</a:t>
                </a:r>
                <a:r>
                  <a:rPr lang="it-IT" dirty="0"/>
                  <a:t> </a:t>
                </a:r>
                <a:r>
                  <a:rPr lang="it-IT" dirty="0" err="1"/>
                  <a:t>trajectory</a:t>
                </a:r>
                <a:r>
                  <a:rPr lang="it-IT" dirty="0"/>
                  <a:t>, </a:t>
                </a:r>
                <a:r>
                  <a:rPr lang="it-IT" b="1" dirty="0" err="1"/>
                  <a:t>only</a:t>
                </a:r>
                <a:r>
                  <a:rPr lang="it-IT" b="1" dirty="0"/>
                  <a:t> one slow-down </a:t>
                </a:r>
                <a:r>
                  <a:rPr lang="it-IT" b="1" dirty="0" err="1"/>
                  <a:t>segment</a:t>
                </a:r>
                <a:r>
                  <a:rPr lang="it-IT" b="1" dirty="0"/>
                  <a:t> </a:t>
                </a:r>
                <a:r>
                  <a:rPr lang="it-IT" b="1" dirty="0" err="1"/>
                  <a:t>is</a:t>
                </a:r>
                <a:r>
                  <a:rPr lang="it-IT" b="1" dirty="0"/>
                  <a:t> </a:t>
                </a:r>
                <a:r>
                  <a:rPr lang="it-IT" b="1" dirty="0" err="1"/>
                  <a:t>added</a:t>
                </a:r>
                <a:r>
                  <a:rPr lang="it-IT" dirty="0"/>
                  <a:t> </a:t>
                </a:r>
                <a:r>
                  <a:rPr lang="it-IT" dirty="0" err="1"/>
                  <a:t>at</a:t>
                </a:r>
                <a:r>
                  <a:rPr lang="it-IT" dirty="0"/>
                  <a:t> the </a:t>
                </a:r>
                <a:r>
                  <a:rPr lang="it-IT" dirty="0" err="1"/>
                  <a:t>beginning</a:t>
                </a:r>
                <a:r>
                  <a:rPr lang="it-IT" dirty="0"/>
                  <a:t> of </a:t>
                </a:r>
                <a:r>
                  <a:rPr lang="it-IT" dirty="0" err="1"/>
                  <a:t>each</a:t>
                </a:r>
                <a:r>
                  <a:rPr lang="it-IT" dirty="0"/>
                  <a:t> </a:t>
                </a:r>
                <a:r>
                  <a:rPr lang="it-IT" dirty="0" err="1"/>
                  <a:t>path</a:t>
                </a:r>
                <a:r>
                  <a:rPr lang="it-IT" dirty="0"/>
                  <a:t>, to solve </a:t>
                </a:r>
                <a:r>
                  <a:rPr lang="it-IT" dirty="0" err="1"/>
                  <a:t>all</a:t>
                </a:r>
                <a:r>
                  <a:rPr lang="it-IT" dirty="0"/>
                  <a:t> the </a:t>
                </a:r>
                <a:r>
                  <a:rPr lang="it-IT" dirty="0" err="1"/>
                  <a:t>collisions</a:t>
                </a:r>
                <a:endParaRPr lang="it-IT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it-IT" dirty="0"/>
                  <a:t>The slow-down </a:t>
                </a:r>
                <a:r>
                  <a:rPr lang="it-IT" dirty="0" err="1"/>
                  <a:t>segment</a:t>
                </a:r>
                <a:r>
                  <a:rPr lang="it-IT" dirty="0"/>
                  <a:t> </a:t>
                </a:r>
                <a:r>
                  <a:rPr lang="it-IT" dirty="0" err="1"/>
                  <a:t>is</a:t>
                </a:r>
                <a:r>
                  <a:rPr lang="it-IT" dirty="0"/>
                  <a:t> </a:t>
                </a:r>
                <a:r>
                  <a:rPr lang="it-IT" dirty="0" err="1"/>
                  <a:t>added</a:t>
                </a:r>
                <a:r>
                  <a:rPr lang="it-IT" dirty="0"/>
                  <a:t> </a:t>
                </a:r>
                <a14:m>
                  <m:oMath xmlns:m="http://schemas.openxmlformats.org/officeDocument/2006/math">
                    <m:r>
                      <a:rPr lang="it-IT" b="0" i="1" smtClean="0">
                        <a:latin typeface="Cambria Math" panose="02040503050406030204" pitchFamily="18" charset="0"/>
                      </a:rPr>
                      <m:t>⇔</m:t>
                    </m:r>
                  </m:oMath>
                </a14:m>
                <a:r>
                  <a:rPr lang="it-IT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it-IT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it-IT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it-IT" b="0" i="1" dirty="0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it-IT" dirty="0"/>
              </a:p>
              <a:p>
                <a:endParaRPr lang="it-IT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5" name="CasellaDiTesto 4">
                <a:extLst>
                  <a:ext uri="{FF2B5EF4-FFF2-40B4-BE49-F238E27FC236}">
                    <a16:creationId xmlns:a16="http://schemas.microsoft.com/office/drawing/2014/main" id="{CC10A340-0A8F-1622-F8A7-7622721441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4171345"/>
                <a:ext cx="8739962" cy="1477328"/>
              </a:xfrm>
              <a:prstGeom prst="rect">
                <a:avLst/>
              </a:prstGeom>
              <a:blipFill>
                <a:blip r:embed="rId4"/>
                <a:stretch>
                  <a:fillRect l="-418" t="-1646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F8364F4D-BD7C-E970-4D46-572486DAE71E}"/>
                  </a:ext>
                </a:extLst>
              </p:cNvPr>
              <p:cNvSpPr txBox="1"/>
              <p:nvPr/>
            </p:nvSpPr>
            <p:spPr>
              <a:xfrm>
                <a:off x="457200" y="1570834"/>
                <a:ext cx="8130752" cy="25169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it-IT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𝑠</m:t>
                                      </m:r>
                                    </m:e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,   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  <m:t>,   </m:t>
                              </m:r>
                              <m:sSub>
                                <m:sSub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𝑑</m:t>
                                  </m:r>
                                </m:e>
                                <m:sub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lim>
                          </m:limLow>
                        </m:fName>
                        <m:e>
                          <m:d>
                            <m:dPr>
                              <m:ctrlPr>
                                <a:rPr lang="it-IT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unc>
                                <m:funcPr>
                                  <m:ctrlP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max</m:t>
                                  </m:r>
                                </m:fName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𝑇</m:t>
                                          </m:r>
                                        </m:e>
                                        <m: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𝐿</m:t>
                                              </m:r>
                                            </m:e>
                                            <m:sub>
                                              <m:sSub>
                                                <m:sSub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𝑠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b="0" i="1" smtClean="0">
                                                      <a:latin typeface="Cambria Math" panose="02040503050406030204" pitchFamily="18" charset="0"/>
                                                    </a:rPr>
                                                    <m:t>𝑖</m:t>
                                                  </m:r>
                                                </m:sub>
                                              </m:sSub>
                                            </m:sub>
                                          </m:s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,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,</m:t>
                                      </m:r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m:rPr>
                                      <m:sty m:val="p"/>
                                    </m:rPr>
                                    <a:rPr lang="it-IT" b="0" i="0" smtClean="0">
                                      <a:latin typeface="Cambria Math" panose="02040503050406030204" pitchFamily="18" charset="0"/>
                                    </a:rPr>
                                    <m:t>with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∈</m:t>
                                  </m:r>
                                  <m:d>
                                    <m:dPr>
                                      <m:begChr m:val="{"/>
                                      <m:endChr m:val="}"/>
                                      <m:ctrlP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1,…,</m:t>
                                      </m:r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e>
                                  </m:d>
                                  <m:r>
                                    <a:rPr lang="it-IT" b="0" i="1" smtClean="0">
                                      <a:latin typeface="Cambria Math" panose="02040503050406030204" pitchFamily="18" charset="0"/>
                                    </a:rPr>
                                    <m:t>, </m:t>
                                  </m:r>
                                  <m:nary>
                                    <m:naryPr>
                                      <m:chr m:val="∑"/>
                                      <m:ctrlP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naryPr>
                                    <m:sub>
                                      <m:r>
                                        <a:rPr lang="it-IT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=1</m:t>
                                      </m:r>
                                    </m:sub>
                                    <m:sup>
                                      <m:r>
                                        <a:rPr lang="it-IT" i="1">
                                          <a:latin typeface="Cambria Math" panose="02040503050406030204" pitchFamily="18" charset="0"/>
                                        </a:rPr>
                                        <m:t>𝑛</m:t>
                                      </m:r>
                                    </m:sup>
                                    <m:e>
                                      <m:nary>
                                        <m:naryPr>
                                          <m:chr m:val="∑"/>
                                          <m:ctrlP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naryPr>
                                        <m:sub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𝑘</m:t>
                                          </m:r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=1</m:t>
                                          </m:r>
                                        </m:sub>
                                        <m:sup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𝑁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sup>
                                        <m:e>
                                          <m:sSub>
                                            <m:sSubPr>
                                              <m:ctrlPr>
                                                <a:rPr lang="it-IT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𝑚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it-IT" i="1" smtClean="0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𝑎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𝑡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𝐾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  <m:r>
                                            <a:rPr lang="it-IT" i="1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d>
                                            <m:d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sSub>
                                                <m:sSubPr>
                                                  <m:ctrlP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sSubPr>
                                                <m:e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𝑡</m:t>
                                                  </m:r>
                                                </m:e>
                                                <m:sub>
                                                  <m:r>
                                                    <a:rPr lang="it-IT" i="1">
                                                      <a:latin typeface="Cambria Math" panose="02040503050406030204" pitchFamily="18" charset="0"/>
                                                    </a:rPr>
                                                    <m:t>𝑘</m:t>
                                                  </m:r>
                                                </m:sub>
                                              </m:sSub>
                                            </m:e>
                                          </m:d>
                                          <m:r>
                                            <a:rPr lang="it-IT" b="0" i="1" smtClean="0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  <m:r>
                                            <m:rPr>
                                              <m:sty m:val="p"/>
                                            </m:rPr>
                                            <a:rPr lang="it-IT">
                                              <a:latin typeface="Cambria Math" panose="02040503050406030204" pitchFamily="18" charset="0"/>
                                            </a:rPr>
                                            <m:t>Δ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𝑡</m:t>
                                              </m:r>
                                            </m:e>
                                            <m:sub>
                                              <m:r>
                                                <a:rPr lang="it-IT" i="1">
                                                  <a:latin typeface="Cambria Math" panose="02040503050406030204" pitchFamily="18" charset="0"/>
                                                </a:rPr>
                                                <m:t>𝑘</m:t>
                                              </m:r>
                                            </m:sub>
                                          </m:sSub>
                                        </m:e>
                                      </m:nary>
                                    </m:e>
                                  </m:nary>
                                </m:e>
                              </m:func>
                            </m:e>
                          </m:d>
                        </m:e>
                      </m:func>
                    </m:oMath>
                  </m:oMathPara>
                </a14:m>
                <a:endParaRPr lang="it-IT" b="0" dirty="0"/>
              </a:p>
              <a:p>
                <a:endParaRPr lang="it-IT" dirty="0"/>
              </a:p>
              <a:p>
                <a:r>
                  <a:rPr lang="it-IT" dirty="0"/>
                  <a:t>s.t.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lang="it-IT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it-IT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d>
                              <m:dPr>
                                <m:begChr m:val="‖"/>
                                <m:endChr m:val="‖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𝑗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𝑡</m:t>
                                        </m:r>
                                      </m:e>
                                      <m:sub>
                                        <m:r>
                                          <a:rPr lang="it-IT" b="0" i="1" smtClean="0">
                                            <a:latin typeface="Cambria Math" panose="02040503050406030204" pitchFamily="18" charset="0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d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≥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𝛿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sub>
                            </m:s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, ∀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≠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,∀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𝑘</m:t>
                                </m:r>
                              </m:sub>
                            </m:sSub>
                          </m:e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0≤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sSub>
                                  <m:sSubPr>
                                    <m:ctrlP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𝐿</m:t>
                                    </m:r>
                                  </m:e>
                                  <m:sub>
                                    <m:r>
                                      <a:rPr lang="it-IT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sub>
                                </m:sSub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≤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  <m:e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0.1≤</m:t>
                            </m:r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≤1</m:t>
                            </m:r>
                          </m:e>
                          <m:e>
                            <m:sSub>
                              <m:sSubPr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it-IT" b="0" i="1" smtClean="0">
                                <a:latin typeface="Cambria Math" panose="02040503050406030204" pitchFamily="18" charset="0"/>
                              </a:rPr>
                              <m:t>∈</m:t>
                            </m:r>
                            <m:d>
                              <m:dPr>
                                <m:begChr m:val="{"/>
                                <m:endChr m:val="}"/>
                                <m:ctrlP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it-IT" b="0" i="1" smtClean="0">
                                    <a:latin typeface="Cambria Math" panose="02040503050406030204" pitchFamily="18" charset="0"/>
                                  </a:rPr>
                                  <m:t>0,1</m:t>
                                </m:r>
                              </m:e>
                            </m:d>
                          </m:e>
                        </m:eqArr>
                      </m:e>
                    </m:d>
                  </m:oMath>
                </a14:m>
                <a:r>
                  <a:rPr lang="it-IT" dirty="0"/>
                  <a:t>	</a:t>
                </a:r>
              </a:p>
            </p:txBody>
          </p:sp>
        </mc:Choice>
        <mc:Fallback>
          <p:sp>
            <p:nvSpPr>
              <p:cNvPr id="8" name="CasellaDiTesto 7">
                <a:extLst>
                  <a:ext uri="{FF2B5EF4-FFF2-40B4-BE49-F238E27FC236}">
                    <a16:creationId xmlns:a16="http://schemas.microsoft.com/office/drawing/2014/main" id="{F8364F4D-BD7C-E970-4D46-572486DAE7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" y="1570834"/>
                <a:ext cx="8130752" cy="2516971"/>
              </a:xfrm>
              <a:prstGeom prst="rect">
                <a:avLst/>
              </a:prstGeom>
              <a:blipFill>
                <a:blip r:embed="rId5"/>
                <a:stretch>
                  <a:fillRect l="-600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312A422-ED25-8539-6F06-66B2B84B8031}"/>
                  </a:ext>
                </a:extLst>
              </p:cNvPr>
              <p:cNvSpPr txBox="1"/>
              <p:nvPr/>
            </p:nvSpPr>
            <p:spPr>
              <a:xfrm>
                <a:off x="5801832" y="3160079"/>
                <a:ext cx="2900089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≔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𝑁𝑢𝑚𝑏𝑒𝑟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𝑟𝑜𝑏𝑜𝑡𝑠</m:t>
                      </m:r>
                    </m:oMath>
                  </m:oMathPara>
                </a14:m>
                <a:endParaRPr lang="it-IT" b="0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𝑁</m:t>
                          </m:r>
                        </m:e>
                        <m:sub>
                          <m:r>
                            <a:rPr lang="it-IT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≔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𝑁𝑢𝑚𝑏𝑒𝑟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𝑜𝑓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it-IT" b="0" i="1" smtClean="0">
                          <a:latin typeface="Cambria Math" panose="02040503050406030204" pitchFamily="18" charset="0"/>
                        </a:rPr>
                        <m:t>𝑠𝑎𝑚𝑝𝑙𝑒𝑠</m:t>
                      </m:r>
                    </m:oMath>
                  </m:oMathPara>
                </a14:m>
                <a:endParaRPr lang="it-IT" dirty="0"/>
              </a:p>
            </p:txBody>
          </p:sp>
        </mc:Choice>
        <mc:Fallback>
          <p:sp>
            <p:nvSpPr>
              <p:cNvPr id="9" name="CasellaDiTesto 8">
                <a:extLst>
                  <a:ext uri="{FF2B5EF4-FFF2-40B4-BE49-F238E27FC236}">
                    <a16:creationId xmlns:a16="http://schemas.microsoft.com/office/drawing/2014/main" id="{E312A422-ED25-8539-6F06-66B2B84B80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01832" y="3160079"/>
                <a:ext cx="2900089" cy="646331"/>
              </a:xfrm>
              <a:prstGeom prst="rect">
                <a:avLst/>
              </a:prstGeom>
              <a:blipFill>
                <a:blip r:embed="rId6"/>
                <a:stretch>
                  <a:fillRect b="-7547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93206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/>
        </p:nvSpPr>
        <p:spPr>
          <a:xfrm>
            <a:off x="457200" y="2851950"/>
            <a:ext cx="11495400" cy="8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DE0"/>
              </a:buClr>
              <a:buSzPts val="4000"/>
              <a:buFont typeface="Play"/>
              <a:buNone/>
            </a:pP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Results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and </a:t>
            </a:r>
            <a:r>
              <a:rPr lang="it-IT" sz="4000" b="1" dirty="0" err="1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parameters</a:t>
            </a:r>
            <a:r>
              <a:rPr lang="it-IT" sz="4000" b="1" dirty="0">
                <a:solidFill>
                  <a:srgbClr val="009DE0"/>
                </a:solidFill>
                <a:latin typeface="+mj-lt"/>
                <a:ea typeface="Calibri" panose="020F0502020204030204" pitchFamily="34" charset="0"/>
                <a:cs typeface="Calibri" panose="020F0502020204030204" pitchFamily="34" charset="0"/>
                <a:sym typeface="Play"/>
              </a:rPr>
              <a:t> tuning</a:t>
            </a:r>
          </a:p>
        </p:txBody>
      </p:sp>
      <p:sp>
        <p:nvSpPr>
          <p:cNvPr id="93" name="Google Shape;93;p2"/>
          <p:cNvSpPr txBox="1"/>
          <p:nvPr/>
        </p:nvSpPr>
        <p:spPr>
          <a:xfrm>
            <a:off x="457200" y="6509052"/>
            <a:ext cx="2133600" cy="196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1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2024 August | Slide </a:t>
            </a:r>
            <a:fld id="{00000000-1234-1234-1234-123412341234}" type="slidenum">
              <a:rPr lang="it-IT" sz="11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9</a:t>
            </a:fld>
            <a:endParaRPr sz="1100" b="0" i="0" u="none" strike="noStrike" cap="none" dirty="0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CF79D2CD-27BE-AD26-3352-FA7CECF49AF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97976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730</Words>
  <Application>Microsoft Office PowerPoint</Application>
  <PresentationFormat>Widescreen</PresentationFormat>
  <Paragraphs>114</Paragraphs>
  <Slides>24</Slides>
  <Notes>24</Notes>
  <HiddenSlides>0</HiddenSlides>
  <MMClips>5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31" baseType="lpstr">
      <vt:lpstr>Aptos</vt:lpstr>
      <vt:lpstr>Aptos Display</vt:lpstr>
      <vt:lpstr>Arial</vt:lpstr>
      <vt:lpstr>Cambria Math</vt:lpstr>
      <vt:lpstr>Helvetica Neue</vt:lpstr>
      <vt:lpstr>Play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MIRYAM PIROZZI</dc:creator>
  <cp:lastModifiedBy>LUCA MARSEGLIA</cp:lastModifiedBy>
  <cp:revision>68</cp:revision>
  <dcterms:created xsi:type="dcterms:W3CDTF">2024-06-28T08:59:10Z</dcterms:created>
  <dcterms:modified xsi:type="dcterms:W3CDTF">2024-10-18T08:25:58Z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Enabled">
    <vt:lpwstr>true</vt:lpwstr>
  </property>
  <property fmtid="{D5CDD505-2E9C-101B-9397-08002B2CF9AE}" pid="3" name="MSIP_Label_2ad0b24d-6422-44b0-b3de-abb3a9e8c81a_SetDate">
    <vt:lpwstr>2024-06-28T09:02:57Z</vt:lpwstr>
  </property>
  <property fmtid="{D5CDD505-2E9C-101B-9397-08002B2CF9AE}" pid="4" name="MSIP_Label_2ad0b24d-6422-44b0-b3de-abb3a9e8c81a_Method">
    <vt:lpwstr>Standard</vt:lpwstr>
  </property>
  <property fmtid="{D5CDD505-2E9C-101B-9397-08002B2CF9AE}" pid="5" name="MSIP_Label_2ad0b24d-6422-44b0-b3de-abb3a9e8c81a_Name">
    <vt:lpwstr>defa4170-0d19-0005-0004-bc88714345d2</vt:lpwstr>
  </property>
  <property fmtid="{D5CDD505-2E9C-101B-9397-08002B2CF9AE}" pid="6" name="MSIP_Label_2ad0b24d-6422-44b0-b3de-abb3a9e8c81a_SiteId">
    <vt:lpwstr>2fcfe26a-bb62-46b0-b1e3-28f9da0c45fd</vt:lpwstr>
  </property>
  <property fmtid="{D5CDD505-2E9C-101B-9397-08002B2CF9AE}" pid="7" name="MSIP_Label_2ad0b24d-6422-44b0-b3de-abb3a9e8c81a_ActionId">
    <vt:lpwstr>b256a4ff-6856-4558-9b93-8d41fc1bf74c</vt:lpwstr>
  </property>
  <property fmtid="{D5CDD505-2E9C-101B-9397-08002B2CF9AE}" pid="8" name="MSIP_Label_2ad0b24d-6422-44b0-b3de-abb3a9e8c81a_ContentBits">
    <vt:lpwstr>0</vt:lpwstr>
  </property>
</Properties>
</file>

<file path=docProps/thumbnail.jpeg>
</file>